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0" r:id="rId2"/>
  </p:sldMasterIdLst>
  <p:notesMasterIdLst>
    <p:notesMasterId r:id="rId21"/>
  </p:notesMasterIdLst>
  <p:sldIdLst>
    <p:sldId id="6555" r:id="rId3"/>
    <p:sldId id="257" r:id="rId4"/>
    <p:sldId id="6552" r:id="rId5"/>
    <p:sldId id="260" r:id="rId6"/>
    <p:sldId id="264" r:id="rId7"/>
    <p:sldId id="262" r:id="rId8"/>
    <p:sldId id="291" r:id="rId9"/>
    <p:sldId id="295" r:id="rId10"/>
    <p:sldId id="296" r:id="rId11"/>
    <p:sldId id="311" r:id="rId12"/>
    <p:sldId id="298" r:id="rId13"/>
    <p:sldId id="297" r:id="rId14"/>
    <p:sldId id="305" r:id="rId15"/>
    <p:sldId id="306" r:id="rId16"/>
    <p:sldId id="303" r:id="rId17"/>
    <p:sldId id="307" r:id="rId18"/>
    <p:sldId id="268" r:id="rId19"/>
    <p:sldId id="267" r:id="rId20"/>
  </p:sldIdLst>
  <p:sldSz cx="13439775" cy="75596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6C"/>
    <a:srgbClr val="0000FF"/>
    <a:srgbClr val="FFFF00"/>
    <a:srgbClr val="FF0000"/>
    <a:srgbClr val="009B00"/>
    <a:srgbClr val="0000C8"/>
    <a:srgbClr val="00FF00"/>
    <a:srgbClr val="7995AF"/>
    <a:srgbClr val="FFFFFF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4D257-70F4-42FE-84BC-A4F9A515175C}" v="29" dt="2022-10-13T11:28:22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6" autoAdjust="0"/>
    <p:restoredTop sz="92079" autoAdjust="0"/>
  </p:normalViewPr>
  <p:slideViewPr>
    <p:cSldViewPr snapToGrid="0">
      <p:cViewPr>
        <p:scale>
          <a:sx n="100" d="100"/>
          <a:sy n="100" d="100"/>
        </p:scale>
        <p:origin x="2056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40159391-ED7C-4DCD-A85D-EE70F457E782}"/>
    <pc:docChg chg="modSld">
      <pc:chgData name="김소희" userId="292a1162-0793-4577-a94d-2dae0dfa5995" providerId="ADAL" clId="{40159391-ED7C-4DCD-A85D-EE70F457E782}" dt="2022-10-12T05:31:49.346" v="19" actId="20577"/>
      <pc:docMkLst>
        <pc:docMk/>
      </pc:docMkLst>
      <pc:sldChg chg="modSp mod">
        <pc:chgData name="김소희" userId="292a1162-0793-4577-a94d-2dae0dfa5995" providerId="ADAL" clId="{40159391-ED7C-4DCD-A85D-EE70F457E782}" dt="2022-10-12T04:45:10.705" v="3" actId="20577"/>
        <pc:sldMkLst>
          <pc:docMk/>
          <pc:sldMk cId="2928252587" sldId="265"/>
        </pc:sldMkLst>
        <pc:spChg chg="mod">
          <ac:chgData name="김소희" userId="292a1162-0793-4577-a94d-2dae0dfa5995" providerId="ADAL" clId="{40159391-ED7C-4DCD-A85D-EE70F457E782}" dt="2022-10-12T04:45:10.705" v="3" actId="20577"/>
          <ac:spMkLst>
            <pc:docMk/>
            <pc:sldMk cId="2928252587" sldId="265"/>
            <ac:spMk id="7" creationId="{4D638A72-2F31-C098-F619-A7D469371010}"/>
          </ac:spMkLst>
        </pc:spChg>
      </pc:sldChg>
      <pc:sldChg chg="modSp mod modNotesTx">
        <pc:chgData name="김소희" userId="292a1162-0793-4577-a94d-2dae0dfa5995" providerId="ADAL" clId="{40159391-ED7C-4DCD-A85D-EE70F457E782}" dt="2022-10-12T05:31:42.944" v="14" actId="20577"/>
        <pc:sldMkLst>
          <pc:docMk/>
          <pc:sldMk cId="1538047037" sldId="6460"/>
        </pc:sldMkLst>
        <pc:graphicFrameChg chg="modGraphic">
          <ac:chgData name="김소희" userId="292a1162-0793-4577-a94d-2dae0dfa5995" providerId="ADAL" clId="{40159391-ED7C-4DCD-A85D-EE70F457E782}" dt="2022-10-12T05:31:42.944" v="14" actId="20577"/>
          <ac:graphicFrameMkLst>
            <pc:docMk/>
            <pc:sldMk cId="1538047037" sldId="6460"/>
            <ac:graphicFrameMk id="2" creationId="{6995F2B3-F4BC-45A5-834D-AF37D42B78B4}"/>
          </ac:graphicFrameMkLst>
        </pc:graphicFrameChg>
      </pc:sldChg>
      <pc:sldChg chg="modSp mod">
        <pc:chgData name="김소희" userId="292a1162-0793-4577-a94d-2dae0dfa5995" providerId="ADAL" clId="{40159391-ED7C-4DCD-A85D-EE70F457E782}" dt="2022-10-12T05:31:49.346" v="19" actId="20577"/>
        <pc:sldMkLst>
          <pc:docMk/>
          <pc:sldMk cId="3326315917" sldId="6553"/>
        </pc:sldMkLst>
        <pc:graphicFrameChg chg="modGraphic">
          <ac:chgData name="김소희" userId="292a1162-0793-4577-a94d-2dae0dfa5995" providerId="ADAL" clId="{40159391-ED7C-4DCD-A85D-EE70F457E782}" dt="2022-10-12T05:31:49.346" v="19" actId="20577"/>
          <ac:graphicFrameMkLst>
            <pc:docMk/>
            <pc:sldMk cId="3326315917" sldId="6553"/>
            <ac:graphicFrameMk id="2" creationId="{6995F2B3-F4BC-45A5-834D-AF37D42B78B4}"/>
          </ac:graphicFrameMkLst>
        </pc:graphicFrameChg>
      </pc:sldChg>
    </pc:docChg>
  </pc:docChgLst>
  <pc:docChgLst>
    <pc:chgData name="김소희 에너지AI트랙/" userId="292a1162-0793-4577-a94d-2dae0dfa5995" providerId="ADAL" clId="{A454D257-70F4-42FE-84BC-A4F9A515175C}"/>
    <pc:docChg chg="undo custSel addSld delSld modSld sldOrd addMainMaster delMainMaster modMainMaster">
      <pc:chgData name="김소희 에너지AI트랙/" userId="292a1162-0793-4577-a94d-2dae0dfa5995" providerId="ADAL" clId="{A454D257-70F4-42FE-84BC-A4F9A515175C}" dt="2022-10-13T11:28:22.806" v="303" actId="1076"/>
      <pc:docMkLst>
        <pc:docMk/>
      </pc:docMkLst>
      <pc:sldChg chg="addSp modSp mod">
        <pc:chgData name="김소희 에너지AI트랙/" userId="292a1162-0793-4577-a94d-2dae0dfa5995" providerId="ADAL" clId="{A454D257-70F4-42FE-84BC-A4F9A515175C}" dt="2022-10-13T10:41:53.029" v="2" actId="1076"/>
        <pc:sldMkLst>
          <pc:docMk/>
          <pc:sldMk cId="401435554" sldId="257"/>
        </pc:sldMkLst>
        <pc:spChg chg="add mod">
          <ac:chgData name="김소희 에너지AI트랙/" userId="292a1162-0793-4577-a94d-2dae0dfa5995" providerId="ADAL" clId="{A454D257-70F4-42FE-84BC-A4F9A515175C}" dt="2022-10-13T10:41:53.029" v="2" actId="1076"/>
          <ac:spMkLst>
            <pc:docMk/>
            <pc:sldMk cId="401435554" sldId="257"/>
            <ac:spMk id="4" creationId="{20B9AACA-CF79-0F87-4713-F347FEB6C0AD}"/>
          </ac:spMkLst>
        </pc:spChg>
      </pc:sldChg>
      <pc:sldChg chg="del">
        <pc:chgData name="김소희 에너지AI트랙/" userId="292a1162-0793-4577-a94d-2dae0dfa5995" providerId="ADAL" clId="{A454D257-70F4-42FE-84BC-A4F9A515175C}" dt="2022-10-13T11:11:30.269" v="39" actId="47"/>
        <pc:sldMkLst>
          <pc:docMk/>
          <pc:sldMk cId="0" sldId="259"/>
        </pc:sldMkLst>
      </pc:sldChg>
      <pc:sldChg chg="add del">
        <pc:chgData name="김소희 에너지AI트랙/" userId="292a1162-0793-4577-a94d-2dae0dfa5995" providerId="ADAL" clId="{A454D257-70F4-42FE-84BC-A4F9A515175C}" dt="2022-10-13T11:23:27.213" v="193" actId="47"/>
        <pc:sldMkLst>
          <pc:docMk/>
          <pc:sldMk cId="3100450580" sldId="259"/>
        </pc:sldMkLst>
      </pc:sldChg>
      <pc:sldChg chg="addSp delSp modSp mod">
        <pc:chgData name="김소희 에너지AI트랙/" userId="292a1162-0793-4577-a94d-2dae0dfa5995" providerId="ADAL" clId="{A454D257-70F4-42FE-84BC-A4F9A515175C}" dt="2022-10-13T10:50:27.574" v="34" actId="14100"/>
        <pc:sldMkLst>
          <pc:docMk/>
          <pc:sldMk cId="54511323" sldId="260"/>
        </pc:sldMkLst>
        <pc:spChg chg="add mod">
          <ac:chgData name="김소희 에너지AI트랙/" userId="292a1162-0793-4577-a94d-2dae0dfa5995" providerId="ADAL" clId="{A454D257-70F4-42FE-84BC-A4F9A515175C}" dt="2022-10-13T10:50:27.574" v="34" actId="14100"/>
          <ac:spMkLst>
            <pc:docMk/>
            <pc:sldMk cId="54511323" sldId="260"/>
            <ac:spMk id="5" creationId="{FD81719C-517E-C6F2-B26F-CB8EAF98D47B}"/>
          </ac:spMkLst>
        </pc:spChg>
        <pc:spChg chg="add del mod">
          <ac:chgData name="김소희 에너지AI트랙/" userId="292a1162-0793-4577-a94d-2dae0dfa5995" providerId="ADAL" clId="{A454D257-70F4-42FE-84BC-A4F9A515175C}" dt="2022-10-13T10:50:11.128" v="11" actId="478"/>
          <ac:spMkLst>
            <pc:docMk/>
            <pc:sldMk cId="54511323" sldId="260"/>
            <ac:spMk id="17" creationId="{8A98BAD8-A5B0-ECF8-A0FE-13B0A29FD6FE}"/>
          </ac:spMkLst>
        </pc:spChg>
      </pc:sldChg>
      <pc:sldChg chg="add del">
        <pc:chgData name="김소희 에너지AI트랙/" userId="292a1162-0793-4577-a94d-2dae0dfa5995" providerId="ADAL" clId="{A454D257-70F4-42FE-84BC-A4F9A515175C}" dt="2022-10-13T10:58:27.733" v="35" actId="47"/>
        <pc:sldMkLst>
          <pc:docMk/>
          <pc:sldMk cId="1174447010" sldId="261"/>
        </pc:sldMkLst>
      </pc:sldChg>
      <pc:sldChg chg="delSp mod">
        <pc:chgData name="김소희 에너지AI트랙/" userId="292a1162-0793-4577-a94d-2dae0dfa5995" providerId="ADAL" clId="{A454D257-70F4-42FE-84BC-A4F9A515175C}" dt="2022-10-13T11:11:54.115" v="48" actId="478"/>
        <pc:sldMkLst>
          <pc:docMk/>
          <pc:sldMk cId="1199265661" sldId="262"/>
        </pc:sldMkLst>
        <pc:spChg chg="del">
          <ac:chgData name="김소희 에너지AI트랙/" userId="292a1162-0793-4577-a94d-2dae0dfa5995" providerId="ADAL" clId="{A454D257-70F4-42FE-84BC-A4F9A515175C}" dt="2022-10-13T11:11:54.115" v="48" actId="478"/>
          <ac:spMkLst>
            <pc:docMk/>
            <pc:sldMk cId="1199265661" sldId="262"/>
            <ac:spMk id="3" creationId="{C2E760C9-635B-4EE7-B20E-8B3A6329B848}"/>
          </ac:spMkLst>
        </pc:spChg>
        <pc:spChg chg="del">
          <ac:chgData name="김소희 에너지AI트랙/" userId="292a1162-0793-4577-a94d-2dae0dfa5995" providerId="ADAL" clId="{A454D257-70F4-42FE-84BC-A4F9A515175C}" dt="2022-10-13T11:11:53.076" v="47" actId="478"/>
          <ac:spMkLst>
            <pc:docMk/>
            <pc:sldMk cId="1199265661" sldId="262"/>
            <ac:spMk id="5" creationId="{68FF969F-B1AF-4240-8A32-01F886D5E199}"/>
          </ac:spMkLst>
        </pc:spChg>
      </pc:sldChg>
      <pc:sldChg chg="addSp delSp modSp add mod modClrScheme chgLayout">
        <pc:chgData name="김소희 에너지AI트랙/" userId="292a1162-0793-4577-a94d-2dae0dfa5995" providerId="ADAL" clId="{A454D257-70F4-42FE-84BC-A4F9A515175C}" dt="2022-10-13T11:28:22.806" v="303" actId="1076"/>
        <pc:sldMkLst>
          <pc:docMk/>
          <pc:sldMk cId="2980091815" sldId="264"/>
        </pc:sldMkLst>
        <pc:spChg chg="mod ord">
          <ac:chgData name="김소희 에너지AI트랙/" userId="292a1162-0793-4577-a94d-2dae0dfa5995" providerId="ADAL" clId="{A454D257-70F4-42FE-84BC-A4F9A515175C}" dt="2022-10-13T11:17:20.354" v="161" actId="207"/>
          <ac:spMkLst>
            <pc:docMk/>
            <pc:sldMk cId="2980091815" sldId="264"/>
            <ac:spMk id="2" creationId="{F110901B-896B-F124-6EFD-ABAB7AFD54F4}"/>
          </ac:spMkLst>
        </pc:spChg>
        <pc:spChg chg="mod ord">
          <ac:chgData name="김소희 에너지AI트랙/" userId="292a1162-0793-4577-a94d-2dae0dfa5995" providerId="ADAL" clId="{A454D257-70F4-42FE-84BC-A4F9A515175C}" dt="2022-10-13T11:28:06.163" v="295" actId="14100"/>
          <ac:spMkLst>
            <pc:docMk/>
            <pc:sldMk cId="2980091815" sldId="264"/>
            <ac:spMk id="3" creationId="{9BF711D9-F696-BC20-ADC1-496361BA7CF9}"/>
          </ac:spMkLst>
        </pc:spChg>
        <pc:spChg chg="add del mod">
          <ac:chgData name="김소희 에너지AI트랙/" userId="292a1162-0793-4577-a94d-2dae0dfa5995" providerId="ADAL" clId="{A454D257-70F4-42FE-84BC-A4F9A515175C}" dt="2022-10-13T11:17:12.262" v="159"/>
          <ac:spMkLst>
            <pc:docMk/>
            <pc:sldMk cId="2980091815" sldId="264"/>
            <ac:spMk id="4" creationId="{C89DA4BA-DD93-47E5-AB0A-E26766F10FCE}"/>
          </ac:spMkLst>
        </pc:spChg>
        <pc:spChg chg="add del mod">
          <ac:chgData name="김소희 에너지AI트랙/" userId="292a1162-0793-4577-a94d-2dae0dfa5995" providerId="ADAL" clId="{A454D257-70F4-42FE-84BC-A4F9A515175C}" dt="2022-10-13T11:17:12.262" v="159"/>
          <ac:spMkLst>
            <pc:docMk/>
            <pc:sldMk cId="2980091815" sldId="264"/>
            <ac:spMk id="5" creationId="{FCA10CC6-B823-CAD7-3178-A85D216C7831}"/>
          </ac:spMkLst>
        </pc:spChg>
        <pc:spChg chg="mod">
          <ac:chgData name="김소희 에너지AI트랙/" userId="292a1162-0793-4577-a94d-2dae0dfa5995" providerId="ADAL" clId="{A454D257-70F4-42FE-84BC-A4F9A515175C}" dt="2022-10-13T11:27:56.442" v="290" actId="1076"/>
          <ac:spMkLst>
            <pc:docMk/>
            <pc:sldMk cId="2980091815" sldId="264"/>
            <ac:spMk id="8" creationId="{54E0934B-5718-FAFB-1234-96380D740101}"/>
          </ac:spMkLst>
        </pc:spChg>
        <pc:spChg chg="mod">
          <ac:chgData name="김소희 에너지AI트랙/" userId="292a1162-0793-4577-a94d-2dae0dfa5995" providerId="ADAL" clId="{A454D257-70F4-42FE-84BC-A4F9A515175C}" dt="2022-10-13T11:28:10.941" v="298" actId="1076"/>
          <ac:spMkLst>
            <pc:docMk/>
            <pc:sldMk cId="2980091815" sldId="264"/>
            <ac:spMk id="10" creationId="{8AB7ECEB-813F-CCA5-56F2-5C4C5D2F1F3E}"/>
          </ac:spMkLst>
        </pc:spChg>
        <pc:picChg chg="add mod">
          <ac:chgData name="김소희 에너지AI트랙/" userId="292a1162-0793-4577-a94d-2dae0dfa5995" providerId="ADAL" clId="{A454D257-70F4-42FE-84BC-A4F9A515175C}" dt="2022-10-13T11:28:22.806" v="303" actId="1076"/>
          <ac:picMkLst>
            <pc:docMk/>
            <pc:sldMk cId="2980091815" sldId="264"/>
            <ac:picMk id="6" creationId="{9FB33761-FAF1-E0C9-D5F0-16C8AF9B1A2F}"/>
          </ac:picMkLst>
        </pc:picChg>
        <pc:picChg chg="mod">
          <ac:chgData name="김소희 에너지AI트랙/" userId="292a1162-0793-4577-a94d-2dae0dfa5995" providerId="ADAL" clId="{A454D257-70F4-42FE-84BC-A4F9A515175C}" dt="2022-10-13T11:28:10.941" v="298" actId="1076"/>
          <ac:picMkLst>
            <pc:docMk/>
            <pc:sldMk cId="2980091815" sldId="264"/>
            <ac:picMk id="1026" creationId="{273F3E69-DDD0-41B7-6234-8BF75B0C3C48}"/>
          </ac:picMkLst>
        </pc:picChg>
      </pc:sldChg>
      <pc:sldChg chg="del">
        <pc:chgData name="김소희 에너지AI트랙/" userId="292a1162-0793-4577-a94d-2dae0dfa5995" providerId="ADAL" clId="{A454D257-70F4-42FE-84BC-A4F9A515175C}" dt="2022-10-13T11:11:35.159" v="40" actId="47"/>
        <pc:sldMkLst>
          <pc:docMk/>
          <pc:sldMk cId="2928252587" sldId="265"/>
        </pc:sldMkLst>
      </pc:sldChg>
      <pc:sldChg chg="del">
        <pc:chgData name="김소희 에너지AI트랙/" userId="292a1162-0793-4577-a94d-2dae0dfa5995" providerId="ADAL" clId="{A454D257-70F4-42FE-84BC-A4F9A515175C}" dt="2022-10-13T11:11:43.356" v="42" actId="47"/>
        <pc:sldMkLst>
          <pc:docMk/>
          <pc:sldMk cId="933529563" sldId="266"/>
        </pc:sldMkLst>
      </pc:sldChg>
      <pc:sldChg chg="del">
        <pc:chgData name="김소희 에너지AI트랙/" userId="292a1162-0793-4577-a94d-2dae0dfa5995" providerId="ADAL" clId="{A454D257-70F4-42FE-84BC-A4F9A515175C}" dt="2022-10-13T11:11:46.016" v="44" actId="47"/>
        <pc:sldMkLst>
          <pc:docMk/>
          <pc:sldMk cId="616895957" sldId="267"/>
        </pc:sldMkLst>
      </pc:sldChg>
      <pc:sldChg chg="add">
        <pc:chgData name="김소희 에너지AI트랙/" userId="292a1162-0793-4577-a94d-2dae0dfa5995" providerId="ADAL" clId="{A454D257-70F4-42FE-84BC-A4F9A515175C}" dt="2022-10-13T11:22:48.784" v="192"/>
        <pc:sldMkLst>
          <pc:docMk/>
          <pc:sldMk cId="2540046082" sldId="267"/>
        </pc:sldMkLst>
      </pc:sldChg>
      <pc:sldChg chg="del">
        <pc:chgData name="김소희 에너지AI트랙/" userId="292a1162-0793-4577-a94d-2dae0dfa5995" providerId="ADAL" clId="{A454D257-70F4-42FE-84BC-A4F9A515175C}" dt="2022-10-13T11:11:44.721" v="43" actId="47"/>
        <pc:sldMkLst>
          <pc:docMk/>
          <pc:sldMk cId="12661866" sldId="268"/>
        </pc:sldMkLst>
      </pc:sldChg>
      <pc:sldChg chg="add">
        <pc:chgData name="김소희 에너지AI트랙/" userId="292a1162-0793-4577-a94d-2dae0dfa5995" providerId="ADAL" clId="{A454D257-70F4-42FE-84BC-A4F9A515175C}" dt="2022-10-13T11:22:48.784" v="192"/>
        <pc:sldMkLst>
          <pc:docMk/>
          <pc:sldMk cId="762031061" sldId="268"/>
        </pc:sldMkLst>
      </pc:sldChg>
      <pc:sldChg chg="del">
        <pc:chgData name="김소희 에너지AI트랙/" userId="292a1162-0793-4577-a94d-2dae0dfa5995" providerId="ADAL" clId="{A454D257-70F4-42FE-84BC-A4F9A515175C}" dt="2022-10-13T10:58:54.726" v="38" actId="47"/>
        <pc:sldMkLst>
          <pc:docMk/>
          <pc:sldMk cId="4219236667" sldId="269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2446456825" sldId="291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1311146594" sldId="295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194051546" sldId="296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972868932" sldId="297"/>
        </pc:sldMkLst>
      </pc:sldChg>
      <pc:sldChg chg="addSp delSp modSp add mod">
        <pc:chgData name="김소희 에너지AI트랙/" userId="292a1162-0793-4577-a94d-2dae0dfa5995" providerId="ADAL" clId="{A454D257-70F4-42FE-84BC-A4F9A515175C}" dt="2022-10-13T11:22:26.630" v="191" actId="1076"/>
        <pc:sldMkLst>
          <pc:docMk/>
          <pc:sldMk cId="1316067894" sldId="298"/>
        </pc:sldMkLst>
        <pc:spChg chg="add mod">
          <ac:chgData name="김소희 에너지AI트랙/" userId="292a1162-0793-4577-a94d-2dae0dfa5995" providerId="ADAL" clId="{A454D257-70F4-42FE-84BC-A4F9A515175C}" dt="2022-10-13T11:22:10.888" v="184" actId="14100"/>
          <ac:spMkLst>
            <pc:docMk/>
            <pc:sldMk cId="1316067894" sldId="298"/>
            <ac:spMk id="4" creationId="{86C1916A-4CC0-6621-C3AB-060C16B53E1D}"/>
          </ac:spMkLst>
        </pc:spChg>
        <pc:spChg chg="add mod">
          <ac:chgData name="김소희 에너지AI트랙/" userId="292a1162-0793-4577-a94d-2dae0dfa5995" providerId="ADAL" clId="{A454D257-70F4-42FE-84BC-A4F9A515175C}" dt="2022-10-13T11:22:13.663" v="185" actId="1076"/>
          <ac:spMkLst>
            <pc:docMk/>
            <pc:sldMk cId="1316067894" sldId="298"/>
            <ac:spMk id="6" creationId="{CE1039C4-CA67-BAEF-0F9C-3A4F5DD33E4E}"/>
          </ac:spMkLst>
        </pc:spChg>
        <pc:spChg chg="add mod">
          <ac:chgData name="김소희 에너지AI트랙/" userId="292a1162-0793-4577-a94d-2dae0dfa5995" providerId="ADAL" clId="{A454D257-70F4-42FE-84BC-A4F9A515175C}" dt="2022-10-13T11:21:54.479" v="174" actId="1076"/>
          <ac:spMkLst>
            <pc:docMk/>
            <pc:sldMk cId="1316067894" sldId="298"/>
            <ac:spMk id="10" creationId="{0527301A-01D9-C5A3-72C9-B8D610701BB1}"/>
          </ac:spMkLst>
        </pc:spChg>
        <pc:spChg chg="del">
          <ac:chgData name="김소희 에너지AI트랙/" userId="292a1162-0793-4577-a94d-2dae0dfa5995" providerId="ADAL" clId="{A454D257-70F4-42FE-84BC-A4F9A515175C}" dt="2022-10-13T11:22:18.634" v="186" actId="478"/>
          <ac:spMkLst>
            <pc:docMk/>
            <pc:sldMk cId="1316067894" sldId="298"/>
            <ac:spMk id="39" creationId="{27F9650F-3719-ED62-55F0-8C1177ECA2FF}"/>
          </ac:spMkLst>
        </pc:spChg>
        <pc:spChg chg="del">
          <ac:chgData name="김소희 에너지AI트랙/" userId="292a1162-0793-4577-a94d-2dae0dfa5995" providerId="ADAL" clId="{A454D257-70F4-42FE-84BC-A4F9A515175C}" dt="2022-10-13T11:22:19.629" v="187" actId="478"/>
          <ac:spMkLst>
            <pc:docMk/>
            <pc:sldMk cId="1316067894" sldId="298"/>
            <ac:spMk id="43" creationId="{614AE3D2-CE2A-1D60-6EE7-6FD481A4EFB1}"/>
          </ac:spMkLst>
        </pc:spChg>
        <pc:spChg chg="del">
          <ac:chgData name="김소희 에너지AI트랙/" userId="292a1162-0793-4577-a94d-2dae0dfa5995" providerId="ADAL" clId="{A454D257-70F4-42FE-84BC-A4F9A515175C}" dt="2022-10-13T11:22:21.729" v="190" actId="478"/>
          <ac:spMkLst>
            <pc:docMk/>
            <pc:sldMk cId="1316067894" sldId="298"/>
            <ac:spMk id="45" creationId="{8223758B-848D-779B-D8C3-D8B2EFC8E6DC}"/>
          </ac:spMkLst>
        </pc:spChg>
        <pc:picChg chg="mod">
          <ac:chgData name="김소희 에너지AI트랙/" userId="292a1162-0793-4577-a94d-2dae0dfa5995" providerId="ADAL" clId="{A454D257-70F4-42FE-84BC-A4F9A515175C}" dt="2022-10-13T11:22:26.630" v="191" actId="1076"/>
          <ac:picMkLst>
            <pc:docMk/>
            <pc:sldMk cId="1316067894" sldId="298"/>
            <ac:picMk id="2" creationId="{553CA15A-7396-37D3-25A3-C95279A70A3C}"/>
          </ac:picMkLst>
        </pc:picChg>
        <pc:picChg chg="mod">
          <ac:chgData name="김소희 에너지AI트랙/" userId="292a1162-0793-4577-a94d-2dae0dfa5995" providerId="ADAL" clId="{A454D257-70F4-42FE-84BC-A4F9A515175C}" dt="2022-10-13T11:22:26.630" v="191" actId="1076"/>
          <ac:picMkLst>
            <pc:docMk/>
            <pc:sldMk cId="1316067894" sldId="298"/>
            <ac:picMk id="3" creationId="{2C1CC93B-AE5F-B5F7-87CE-CA661521BE98}"/>
          </ac:picMkLst>
        </pc:picChg>
        <pc:cxnChg chg="add mod">
          <ac:chgData name="김소희 에너지AI트랙/" userId="292a1162-0793-4577-a94d-2dae0dfa5995" providerId="ADAL" clId="{A454D257-70F4-42FE-84BC-A4F9A515175C}" dt="2022-10-13T11:21:54.479" v="174" actId="1076"/>
          <ac:cxnSpMkLst>
            <pc:docMk/>
            <pc:sldMk cId="1316067894" sldId="298"/>
            <ac:cxnSpMk id="15" creationId="{01F3D8A0-D65D-AE42-0502-3E6EAC48B38E}"/>
          </ac:cxnSpMkLst>
        </pc:cxnChg>
        <pc:cxnChg chg="del">
          <ac:chgData name="김소희 에너지AI트랙/" userId="292a1162-0793-4577-a94d-2dae0dfa5995" providerId="ADAL" clId="{A454D257-70F4-42FE-84BC-A4F9A515175C}" dt="2022-10-13T11:22:20.242" v="188" actId="478"/>
          <ac:cxnSpMkLst>
            <pc:docMk/>
            <pc:sldMk cId="1316067894" sldId="298"/>
            <ac:cxnSpMk id="42" creationId="{E4DFB7EE-A52A-300B-75A2-7DDA04D7D70E}"/>
          </ac:cxnSpMkLst>
        </pc:cxnChg>
        <pc:cxnChg chg="del">
          <ac:chgData name="김소희 에너지AI트랙/" userId="292a1162-0793-4577-a94d-2dae0dfa5995" providerId="ADAL" clId="{A454D257-70F4-42FE-84BC-A4F9A515175C}" dt="2022-10-13T11:22:20.838" v="189" actId="478"/>
          <ac:cxnSpMkLst>
            <pc:docMk/>
            <pc:sldMk cId="1316067894" sldId="298"/>
            <ac:cxnSpMk id="46" creationId="{A8F8EFD9-2D7D-3F31-12B8-E8792745D2BA}"/>
          </ac:cxnSpMkLst>
        </pc:cxnChg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4036009356" sldId="303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3653208563" sldId="305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2861344600" sldId="306"/>
        </pc:sldMkLst>
      </pc:sldChg>
      <pc:sldChg chg="add">
        <pc:chgData name="김소희 에너지AI트랙/" userId="292a1162-0793-4577-a94d-2dae0dfa5995" providerId="ADAL" clId="{A454D257-70F4-42FE-84BC-A4F9A515175C}" dt="2022-10-13T11:19:26.231" v="162"/>
        <pc:sldMkLst>
          <pc:docMk/>
          <pc:sldMk cId="1773337926" sldId="307"/>
        </pc:sldMkLst>
      </pc:sldChg>
      <pc:sldChg chg="add del">
        <pc:chgData name="김소희 에너지AI트랙/" userId="292a1162-0793-4577-a94d-2dae0dfa5995" providerId="ADAL" clId="{A454D257-70F4-42FE-84BC-A4F9A515175C}" dt="2022-10-13T11:20:15.401" v="166" actId="47"/>
        <pc:sldMkLst>
          <pc:docMk/>
          <pc:sldMk cId="3204351159" sldId="309"/>
        </pc:sldMkLst>
      </pc:sldChg>
      <pc:sldChg chg="add">
        <pc:chgData name="김소희 에너지AI트랙/" userId="292a1162-0793-4577-a94d-2dae0dfa5995" providerId="ADAL" clId="{A454D257-70F4-42FE-84BC-A4F9A515175C}" dt="2022-10-13T11:21:20.408" v="167"/>
        <pc:sldMkLst>
          <pc:docMk/>
          <pc:sldMk cId="3471399508" sldId="311"/>
        </pc:sldMkLst>
      </pc:sldChg>
      <pc:sldChg chg="del ord">
        <pc:chgData name="김소희 에너지AI트랙/" userId="292a1162-0793-4577-a94d-2dae0dfa5995" providerId="ADAL" clId="{A454D257-70F4-42FE-84BC-A4F9A515175C}" dt="2022-10-13T11:16:46.530" v="150" actId="47"/>
        <pc:sldMkLst>
          <pc:docMk/>
          <pc:sldMk cId="1538047037" sldId="6460"/>
        </pc:sldMkLst>
      </pc:sldChg>
      <pc:sldChg chg="del">
        <pc:chgData name="김소희 에너지AI트랙/" userId="292a1162-0793-4577-a94d-2dae0dfa5995" providerId="ADAL" clId="{A454D257-70F4-42FE-84BC-A4F9A515175C}" dt="2022-10-13T10:58:30.732" v="36" actId="47"/>
        <pc:sldMkLst>
          <pc:docMk/>
          <pc:sldMk cId="3292009090" sldId="6505"/>
        </pc:sldMkLst>
      </pc:sldChg>
      <pc:sldChg chg="del">
        <pc:chgData name="김소희 에너지AI트랙/" userId="292a1162-0793-4577-a94d-2dae0dfa5995" providerId="ADAL" clId="{A454D257-70F4-42FE-84BC-A4F9A515175C}" dt="2022-10-13T10:58:33.734" v="37" actId="47"/>
        <pc:sldMkLst>
          <pc:docMk/>
          <pc:sldMk cId="4164211862" sldId="6551"/>
        </pc:sldMkLst>
      </pc:sldChg>
      <pc:sldChg chg="addSp delSp modSp mod">
        <pc:chgData name="김소희 에너지AI트랙/" userId="292a1162-0793-4577-a94d-2dae0dfa5995" providerId="ADAL" clId="{A454D257-70F4-42FE-84BC-A4F9A515175C}" dt="2022-10-13T10:43:12.203" v="8" actId="478"/>
        <pc:sldMkLst>
          <pc:docMk/>
          <pc:sldMk cId="2466699018" sldId="6552"/>
        </pc:sldMkLst>
        <pc:spChg chg="add del mod">
          <ac:chgData name="김소희 에너지AI트랙/" userId="292a1162-0793-4577-a94d-2dae0dfa5995" providerId="ADAL" clId="{A454D257-70F4-42FE-84BC-A4F9A515175C}" dt="2022-10-13T10:43:12.203" v="8" actId="478"/>
          <ac:spMkLst>
            <pc:docMk/>
            <pc:sldMk cId="2466699018" sldId="6552"/>
            <ac:spMk id="11" creationId="{7854E450-B9B2-FAD5-27D2-3981D8917FFE}"/>
          </ac:spMkLst>
        </pc:spChg>
        <pc:spChg chg="add mod">
          <ac:chgData name="김소희 에너지AI트랙/" userId="292a1162-0793-4577-a94d-2dae0dfa5995" providerId="ADAL" clId="{A454D257-70F4-42FE-84BC-A4F9A515175C}" dt="2022-10-13T10:43:05.030" v="5" actId="3626"/>
          <ac:spMkLst>
            <pc:docMk/>
            <pc:sldMk cId="2466699018" sldId="6552"/>
            <ac:spMk id="15" creationId="{E58336AA-DBC2-2214-C689-5ACCD857DE0D}"/>
          </ac:spMkLst>
        </pc:spChg>
      </pc:sldChg>
      <pc:sldChg chg="del">
        <pc:chgData name="김소희 에너지AI트랙/" userId="292a1162-0793-4577-a94d-2dae0dfa5995" providerId="ADAL" clId="{A454D257-70F4-42FE-84BC-A4F9A515175C}" dt="2022-10-13T11:11:40.473" v="41" actId="47"/>
        <pc:sldMkLst>
          <pc:docMk/>
          <pc:sldMk cId="3326315917" sldId="6553"/>
        </pc:sldMkLst>
      </pc:sldChg>
      <pc:sldChg chg="modSp del mod">
        <pc:chgData name="김소희 에너지AI트랙/" userId="292a1162-0793-4577-a94d-2dae0dfa5995" providerId="ADAL" clId="{A454D257-70F4-42FE-84BC-A4F9A515175C}" dt="2022-10-13T11:16:51.110" v="151" actId="47"/>
        <pc:sldMkLst>
          <pc:docMk/>
          <pc:sldMk cId="2208133420" sldId="6554"/>
        </pc:sldMkLst>
        <pc:spChg chg="mod">
          <ac:chgData name="김소희 에너지AI트랙/" userId="292a1162-0793-4577-a94d-2dae0dfa5995" providerId="ADAL" clId="{A454D257-70F4-42FE-84BC-A4F9A515175C}" dt="2022-10-13T11:12:03.533" v="49" actId="404"/>
          <ac:spMkLst>
            <pc:docMk/>
            <pc:sldMk cId="2208133420" sldId="6554"/>
            <ac:spMk id="10" creationId="{B6C77442-5277-4A61-8BD5-12772D541D1A}"/>
          </ac:spMkLst>
        </pc:spChg>
      </pc:sldChg>
      <pc:sldChg chg="addSp delSp modSp new mod ord setBg modClrScheme addAnim delAnim chgLayout">
        <pc:chgData name="김소희 에너지AI트랙/" userId="292a1162-0793-4577-a94d-2dae0dfa5995" providerId="ADAL" clId="{A454D257-70F4-42FE-84BC-A4F9A515175C}" dt="2022-10-13T11:25:44.285" v="220" actId="1076"/>
        <pc:sldMkLst>
          <pc:docMk/>
          <pc:sldMk cId="1640808801" sldId="6555"/>
        </pc:sldMkLst>
        <pc:spChg chg="mod ord">
          <ac:chgData name="김소희 에너지AI트랙/" userId="292a1162-0793-4577-a94d-2dae0dfa5995" providerId="ADAL" clId="{A454D257-70F4-42FE-84BC-A4F9A515175C}" dt="2022-10-13T11:25:41.572" v="219" actId="1076"/>
          <ac:spMkLst>
            <pc:docMk/>
            <pc:sldMk cId="1640808801" sldId="6555"/>
            <ac:spMk id="2" creationId="{6793E1E2-3BAB-55B6-A442-EE097F73494F}"/>
          </ac:spMkLst>
        </pc:spChg>
        <pc:spChg chg="del">
          <ac:chgData name="김소희 에너지AI트랙/" userId="292a1162-0793-4577-a94d-2dae0dfa5995" providerId="ADAL" clId="{A454D257-70F4-42FE-84BC-A4F9A515175C}" dt="2022-10-13T11:12:31.022" v="75" actId="700"/>
          <ac:spMkLst>
            <pc:docMk/>
            <pc:sldMk cId="1640808801" sldId="6555"/>
            <ac:spMk id="3" creationId="{B47662EC-164F-823C-82CC-5A337F9627AD}"/>
          </ac:spMkLst>
        </pc:spChg>
        <pc:spChg chg="mod ord">
          <ac:chgData name="김소희 에너지AI트랙/" userId="292a1162-0793-4577-a94d-2dae0dfa5995" providerId="ADAL" clId="{A454D257-70F4-42FE-84BC-A4F9A515175C}" dt="2022-10-13T11:25:27.600" v="214" actId="700"/>
          <ac:spMkLst>
            <pc:docMk/>
            <pc:sldMk cId="1640808801" sldId="6555"/>
            <ac:spMk id="4" creationId="{5AB991E7-5610-C405-8ED8-3579CFBE0B74}"/>
          </ac:spMkLst>
        </pc:spChg>
        <pc:spChg chg="add mod ord">
          <ac:chgData name="김소희 에너지AI트랙/" userId="292a1162-0793-4577-a94d-2dae0dfa5995" providerId="ADAL" clId="{A454D257-70F4-42FE-84BC-A4F9A515175C}" dt="2022-10-13T11:25:44.285" v="220" actId="1076"/>
          <ac:spMkLst>
            <pc:docMk/>
            <pc:sldMk cId="1640808801" sldId="6555"/>
            <ac:spMk id="5" creationId="{56FFF2A1-9CC8-3F87-FCEC-F10CD19BA1AB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10" creationId="{6F5A5072-7B47-4D32-B52A-4EBBF590B8A5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12" creationId="{9715DAF0-AE1B-46C9-8A6B-DB2AA05AB91D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14" creationId="{6016219D-510E-4184-9090-6D5578A87BD1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16" creationId="{AFF4A713-7B75-4B21-90D7-5AB19547C728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18" creationId="{DC631C0B-6DA6-4E57-8231-CE32B3434A7E}"/>
          </ac:spMkLst>
        </pc:spChg>
        <pc:spChg chg="add del">
          <ac:chgData name="김소희 에너지AI트랙/" userId="292a1162-0793-4577-a94d-2dae0dfa5995" providerId="ADAL" clId="{A454D257-70F4-42FE-84BC-A4F9A515175C}" dt="2022-10-13T11:24:12.984" v="201" actId="26606"/>
          <ac:spMkLst>
            <pc:docMk/>
            <pc:sldMk cId="1640808801" sldId="6555"/>
            <ac:spMk id="20" creationId="{C29501E6-A978-4A61-9689-9085AF97A53A}"/>
          </ac:spMkLst>
        </pc:spChg>
        <pc:spChg chg="add del">
          <ac:chgData name="김소희 에너지AI트랙/" userId="292a1162-0793-4577-a94d-2dae0dfa5995" providerId="ADAL" clId="{A454D257-70F4-42FE-84BC-A4F9A515175C}" dt="2022-10-13T11:25:27.350" v="213" actId="26606"/>
          <ac:spMkLst>
            <pc:docMk/>
            <pc:sldMk cId="1640808801" sldId="6555"/>
            <ac:spMk id="22" creationId="{C27D7A02-907B-496F-BA7E-AA3780733CA7}"/>
          </ac:spMkLst>
        </pc:spChg>
        <pc:spChg chg="add del">
          <ac:chgData name="김소희 에너지AI트랙/" userId="292a1162-0793-4577-a94d-2dae0dfa5995" providerId="ADAL" clId="{A454D257-70F4-42FE-84BC-A4F9A515175C}" dt="2022-10-13T11:25:27.350" v="213" actId="26606"/>
          <ac:spMkLst>
            <pc:docMk/>
            <pc:sldMk cId="1640808801" sldId="6555"/>
            <ac:spMk id="23" creationId="{0FBA5268-0AE7-4CAD-9537-D0EB09E76406}"/>
          </ac:spMkLst>
        </pc:spChg>
        <pc:spChg chg="add del">
          <ac:chgData name="김소희 에너지AI트랙/" userId="292a1162-0793-4577-a94d-2dae0dfa5995" providerId="ADAL" clId="{A454D257-70F4-42FE-84BC-A4F9A515175C}" dt="2022-10-13T11:25:27.350" v="213" actId="26606"/>
          <ac:spMkLst>
            <pc:docMk/>
            <pc:sldMk cId="1640808801" sldId="6555"/>
            <ac:spMk id="24" creationId="{088D065B-39DA-4077-B9CF-E489CE4C0169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29" creationId="{0B3B9DBC-97CC-4A18-B4A6-66E240292269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31" creationId="{F4492644-1D84-449E-94E4-5FC5C873D32E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33" creationId="{94EE1A74-DEBF-434E-8B5E-7AB296ECBE08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35" creationId="{8C7C4D4B-92D9-4FA4-A294-749E8574FF51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37" creationId="{BADA3358-2A3F-41B0-A458-6FD1DB3AF9BB}"/>
          </ac:spMkLst>
        </pc:spChg>
        <pc:spChg chg="add del">
          <ac:chgData name="김소희 에너지AI트랙/" userId="292a1162-0793-4577-a94d-2dae0dfa5995" providerId="ADAL" clId="{A454D257-70F4-42FE-84BC-A4F9A515175C}" dt="2022-10-13T11:24:21.201" v="204" actId="26606"/>
          <ac:spMkLst>
            <pc:docMk/>
            <pc:sldMk cId="1640808801" sldId="6555"/>
            <ac:spMk id="39" creationId="{E4737216-37B2-43AD-AB08-05BFCCEFC99E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1" creationId="{1849CA57-76BD-4CF2-80BA-D7A46A01B7B1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2" creationId="{88294908-8B00-4F58-BBBA-20F71A40AA9E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3" creationId="{35E9085E-E730-4768-83D4-6CB7E9897153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4" creationId="{4364C879-1404-4203-8E9D-CC5DE0A621A2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5" creationId="{973272FE-A474-4CAE-8CA2-BCC8B476C3F4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6" creationId="{84617302-4B0D-4351-A6BB-6F0930D943AC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7" creationId="{E07981EA-05A6-437C-88D7-B377B92B031D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8" creationId="{DA2C7802-C2E0-4218-8F89-8DD7CCD2CD1C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49" creationId="{15E3C750-986E-4769-B1AE-49289FBEE757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50" creationId="{A6D7111A-21E5-4EE9-8A78-10E5530F0116}"/>
          </ac:spMkLst>
        </pc:spChg>
        <pc:spChg chg="add del">
          <ac:chgData name="김소희 에너지AI트랙/" userId="292a1162-0793-4577-a94d-2dae0dfa5995" providerId="ADAL" clId="{A454D257-70F4-42FE-84BC-A4F9A515175C}" dt="2022-10-13T11:25:23.430" v="206" actId="26606"/>
          <ac:spMkLst>
            <pc:docMk/>
            <pc:sldMk cId="1640808801" sldId="6555"/>
            <ac:spMk id="51" creationId="{A3969E80-A77B-49FC-9122-D89AFD5EE118}"/>
          </ac:spMkLst>
        </pc:spChg>
        <pc:spChg chg="add del">
          <ac:chgData name="김소희 에너지AI트랙/" userId="292a1162-0793-4577-a94d-2dae0dfa5995" providerId="ADAL" clId="{A454D257-70F4-42FE-84BC-A4F9A515175C}" dt="2022-10-13T11:25:24.898" v="208" actId="26606"/>
          <ac:spMkLst>
            <pc:docMk/>
            <pc:sldMk cId="1640808801" sldId="6555"/>
            <ac:spMk id="53" creationId="{16F9E488-0718-4E1E-9D12-26779F606252}"/>
          </ac:spMkLst>
        </pc:spChg>
        <pc:spChg chg="add del">
          <ac:chgData name="김소희 에너지AI트랙/" userId="292a1162-0793-4577-a94d-2dae0dfa5995" providerId="ADAL" clId="{A454D257-70F4-42FE-84BC-A4F9A515175C}" dt="2022-10-13T11:25:24.898" v="208" actId="26606"/>
          <ac:spMkLst>
            <pc:docMk/>
            <pc:sldMk cId="1640808801" sldId="6555"/>
            <ac:spMk id="54" creationId="{D20AEB5B-DFC7-42B4-9FAA-6B95E01D0FCE}"/>
          </ac:spMkLst>
        </pc:spChg>
        <pc:spChg chg="add del">
          <ac:chgData name="김소희 에너지AI트랙/" userId="292a1162-0793-4577-a94d-2dae0dfa5995" providerId="ADAL" clId="{A454D257-70F4-42FE-84BC-A4F9A515175C}" dt="2022-10-13T11:25:27.168" v="212" actId="26606"/>
          <ac:spMkLst>
            <pc:docMk/>
            <pc:sldMk cId="1640808801" sldId="6555"/>
            <ac:spMk id="58" creationId="{C27D7A02-907B-496F-BA7E-AA3780733CA7}"/>
          </ac:spMkLst>
        </pc:spChg>
        <pc:spChg chg="add del">
          <ac:chgData name="김소희 에너지AI트랙/" userId="292a1162-0793-4577-a94d-2dae0dfa5995" providerId="ADAL" clId="{A454D257-70F4-42FE-84BC-A4F9A515175C}" dt="2022-10-13T11:25:27.168" v="212" actId="26606"/>
          <ac:spMkLst>
            <pc:docMk/>
            <pc:sldMk cId="1640808801" sldId="6555"/>
            <ac:spMk id="59" creationId="{0FBA5268-0AE7-4CAD-9537-D0EB09E76406}"/>
          </ac:spMkLst>
        </pc:spChg>
        <pc:spChg chg="add del">
          <ac:chgData name="김소희 에너지AI트랙/" userId="292a1162-0793-4577-a94d-2dae0dfa5995" providerId="ADAL" clId="{A454D257-70F4-42FE-84BC-A4F9A515175C}" dt="2022-10-13T11:25:27.168" v="212" actId="26606"/>
          <ac:spMkLst>
            <pc:docMk/>
            <pc:sldMk cId="1640808801" sldId="6555"/>
            <ac:spMk id="60" creationId="{088D065B-39DA-4077-B9CF-E489CE4C0169}"/>
          </ac:spMkLst>
        </pc:spChg>
        <pc:grpChg chg="add del">
          <ac:chgData name="김소희 에너지AI트랙/" userId="292a1162-0793-4577-a94d-2dae0dfa5995" providerId="ADAL" clId="{A454D257-70F4-42FE-84BC-A4F9A515175C}" dt="2022-10-13T11:25:24.898" v="208" actId="26606"/>
          <ac:grpSpMkLst>
            <pc:docMk/>
            <pc:sldMk cId="1640808801" sldId="6555"/>
            <ac:grpSpMk id="55" creationId="{64B93721-934F-4F1E-A868-0B2BA110D3B5}"/>
          </ac:grpSpMkLst>
        </pc:grpChg>
      </pc:sldChg>
      <pc:sldChg chg="del">
        <pc:chgData name="김소희 에너지AI트랙/" userId="292a1162-0793-4577-a94d-2dae0dfa5995" providerId="ADAL" clId="{A454D257-70F4-42FE-84BC-A4F9A515175C}" dt="2022-10-13T11:11:47.082" v="45" actId="47"/>
        <pc:sldMkLst>
          <pc:docMk/>
          <pc:sldMk cId="4043431467" sldId="6555"/>
        </pc:sldMkLst>
      </pc:sldChg>
      <pc:sldChg chg="addSp delSp modSp new del mod modClrScheme chgLayout">
        <pc:chgData name="김소희 에너지AI트랙/" userId="292a1162-0793-4577-a94d-2dae0dfa5995" providerId="ADAL" clId="{A454D257-70F4-42FE-84BC-A4F9A515175C}" dt="2022-10-13T11:19:47.702" v="165" actId="2696"/>
        <pc:sldMkLst>
          <pc:docMk/>
          <pc:sldMk cId="249937878" sldId="6556"/>
        </pc:sldMkLst>
        <pc:spChg chg="del mod ord">
          <ac:chgData name="김소희 에너지AI트랙/" userId="292a1162-0793-4577-a94d-2dae0dfa5995" providerId="ADAL" clId="{A454D257-70F4-42FE-84BC-A4F9A515175C}" dt="2022-10-13T11:19:41.493" v="164" actId="700"/>
          <ac:spMkLst>
            <pc:docMk/>
            <pc:sldMk cId="249937878" sldId="6556"/>
            <ac:spMk id="2" creationId="{B85786AA-61C2-41A2-A467-DA478236B4D3}"/>
          </ac:spMkLst>
        </pc:spChg>
        <pc:spChg chg="del mod ord">
          <ac:chgData name="김소희 에너지AI트랙/" userId="292a1162-0793-4577-a94d-2dae0dfa5995" providerId="ADAL" clId="{A454D257-70F4-42FE-84BC-A4F9A515175C}" dt="2022-10-13T11:19:41.493" v="164" actId="700"/>
          <ac:spMkLst>
            <pc:docMk/>
            <pc:sldMk cId="249937878" sldId="6556"/>
            <ac:spMk id="3" creationId="{7D6FAB45-D3E3-0BDC-6412-CD09350BFD58}"/>
          </ac:spMkLst>
        </pc:spChg>
        <pc:spChg chg="mod ord">
          <ac:chgData name="김소희 에너지AI트랙/" userId="292a1162-0793-4577-a94d-2dae0dfa5995" providerId="ADAL" clId="{A454D257-70F4-42FE-84BC-A4F9A515175C}" dt="2022-10-13T11:19:41.493" v="164" actId="700"/>
          <ac:spMkLst>
            <pc:docMk/>
            <pc:sldMk cId="249937878" sldId="6556"/>
            <ac:spMk id="4" creationId="{FA658E2A-988D-FC78-593F-459CD28429D1}"/>
          </ac:spMkLst>
        </pc:spChg>
        <pc:spChg chg="add mod ord">
          <ac:chgData name="김소희 에너지AI트랙/" userId="292a1162-0793-4577-a94d-2dae0dfa5995" providerId="ADAL" clId="{A454D257-70F4-42FE-84BC-A4F9A515175C}" dt="2022-10-13T11:19:41.493" v="164" actId="700"/>
          <ac:spMkLst>
            <pc:docMk/>
            <pc:sldMk cId="249937878" sldId="6556"/>
            <ac:spMk id="5" creationId="{5EE2CA21-F478-B704-1C47-EFE2AADDA923}"/>
          </ac:spMkLst>
        </pc:spChg>
        <pc:spChg chg="add mod ord">
          <ac:chgData name="김소희 에너지AI트랙/" userId="292a1162-0793-4577-a94d-2dae0dfa5995" providerId="ADAL" clId="{A454D257-70F4-42FE-84BC-A4F9A515175C}" dt="2022-10-13T11:19:41.493" v="164" actId="700"/>
          <ac:spMkLst>
            <pc:docMk/>
            <pc:sldMk cId="249937878" sldId="6556"/>
            <ac:spMk id="6" creationId="{E1CFE107-232D-F073-3A95-AE3916CD9663}"/>
          </ac:spMkLst>
        </pc:spChg>
      </pc:sldChg>
      <pc:sldChg chg="del">
        <pc:chgData name="김소희 에너지AI트랙/" userId="292a1162-0793-4577-a94d-2dae0dfa5995" providerId="ADAL" clId="{A454D257-70F4-42FE-84BC-A4F9A515175C}" dt="2022-10-13T11:11:47.924" v="46" actId="47"/>
        <pc:sldMkLst>
          <pc:docMk/>
          <pc:sldMk cId="1110791787" sldId="6556"/>
        </pc:sldMkLst>
      </pc:sldChg>
      <pc:sldMasterChg chg="add del addSldLayout delSldLayout modSldLayout">
        <pc:chgData name="김소희 에너지AI트랙/" userId="292a1162-0793-4577-a94d-2dae0dfa5995" providerId="ADAL" clId="{A454D257-70F4-42FE-84BC-A4F9A515175C}" dt="2022-10-13T11:25:56.096" v="221" actId="478"/>
        <pc:sldMasterMkLst>
          <pc:docMk/>
          <pc:sldMasterMk cId="3240213092" sldId="2147483661"/>
        </pc:sldMasterMkLst>
        <pc:sldLayoutChg chg="addSp delSp add del mod">
          <pc:chgData name="김소희 에너지AI트랙/" userId="292a1162-0793-4577-a94d-2dae0dfa5995" providerId="ADAL" clId="{A454D257-70F4-42FE-84BC-A4F9A515175C}" dt="2022-10-13T11:25:56.096" v="221" actId="478"/>
          <pc:sldLayoutMkLst>
            <pc:docMk/>
            <pc:sldMasterMk cId="3240213092" sldId="2147483661"/>
            <pc:sldLayoutMk cId="1985187995" sldId="2147483649"/>
          </pc:sldLayoutMkLst>
          <pc:picChg chg="add del">
            <ac:chgData name="김소희 에너지AI트랙/" userId="292a1162-0793-4577-a94d-2dae0dfa5995" providerId="ADAL" clId="{A454D257-70F4-42FE-84BC-A4F9A515175C}" dt="2022-10-13T11:25:56.096" v="221" actId="478"/>
            <ac:picMkLst>
              <pc:docMk/>
              <pc:sldMasterMk cId="3240213092" sldId="2147483661"/>
              <pc:sldLayoutMk cId="1985187995" sldId="2147483649"/>
              <ac:picMk id="7" creationId="{1A0B763E-F8DC-4045-AB0C-0687CE81A6C7}"/>
            </ac:picMkLst>
          </pc:picChg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3588542876" sldId="2147483650"/>
          </pc:sldLayoutMkLst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1804505230" sldId="2147483651"/>
          </pc:sldLayoutMkLst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1067027247" sldId="2147483654"/>
          </pc:sldLayoutMkLst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1856604213" sldId="2147483655"/>
          </pc:sldLayoutMkLst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2732687378" sldId="2147483668"/>
          </pc:sldLayoutMkLst>
        </pc:sldLayoutChg>
        <pc:sldLayoutChg chg="add del">
          <pc:chgData name="김소희 에너지AI트랙/" userId="292a1162-0793-4577-a94d-2dae0dfa5995" providerId="ADAL" clId="{A454D257-70F4-42FE-84BC-A4F9A515175C}" dt="2022-10-13T11:25:27.600" v="214" actId="700"/>
          <pc:sldLayoutMkLst>
            <pc:docMk/>
            <pc:sldMasterMk cId="3240213092" sldId="2147483661"/>
            <pc:sldLayoutMk cId="2267584364" sldId="2147483669"/>
          </pc:sldLayoutMkLst>
        </pc:sldLayoutChg>
      </pc:sldMasterChg>
      <pc:sldMasterChg chg="delSldLayout modSldLayout">
        <pc:chgData name="김소희 에너지AI트랙/" userId="292a1162-0793-4577-a94d-2dae0dfa5995" providerId="ADAL" clId="{A454D257-70F4-42FE-84BC-A4F9A515175C}" dt="2022-10-13T11:25:30.398" v="216" actId="478"/>
        <pc:sldMasterMkLst>
          <pc:docMk/>
          <pc:sldMasterMk cId="1449982839" sldId="2147483670"/>
        </pc:sldMasterMkLst>
        <pc:sldLayoutChg chg="addSp delSp mod">
          <pc:chgData name="김소희 에너지AI트랙/" userId="292a1162-0793-4577-a94d-2dae0dfa5995" providerId="ADAL" clId="{A454D257-70F4-42FE-84BC-A4F9A515175C}" dt="2022-10-13T11:25:30.398" v="216" actId="478"/>
          <pc:sldLayoutMkLst>
            <pc:docMk/>
            <pc:sldMasterMk cId="1449982839" sldId="2147483670"/>
            <pc:sldLayoutMk cId="2058320925" sldId="2147483672"/>
          </pc:sldLayoutMkLst>
          <pc:picChg chg="add del">
            <ac:chgData name="김소희 에너지AI트랙/" userId="292a1162-0793-4577-a94d-2dae0dfa5995" providerId="ADAL" clId="{A454D257-70F4-42FE-84BC-A4F9A515175C}" dt="2022-10-13T11:25:30.398" v="216" actId="478"/>
            <ac:picMkLst>
              <pc:docMk/>
              <pc:sldMasterMk cId="1449982839" sldId="2147483670"/>
              <pc:sldLayoutMk cId="2058320925" sldId="2147483672"/>
              <ac:picMk id="7" creationId="{0D92FE16-C446-C413-6DBE-68EAC3D76FCD}"/>
            </ac:picMkLst>
          </pc:picChg>
        </pc:sldLayoutChg>
        <pc:sldLayoutChg chg="del">
          <pc:chgData name="김소희 에너지AI트랙/" userId="292a1162-0793-4577-a94d-2dae0dfa5995" providerId="ADAL" clId="{A454D257-70F4-42FE-84BC-A4F9A515175C}" dt="2022-10-13T11:16:51.110" v="151" actId="47"/>
          <pc:sldLayoutMkLst>
            <pc:docMk/>
            <pc:sldMasterMk cId="1449982839" sldId="2147483670"/>
            <pc:sldLayoutMk cId="327521087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2022-10-13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m231.tistory.com/93#L-%-C%--L-%--Regularization%--%EC%B-%A-%EC%-D%B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https://paperswithcode.com/dataset/synthia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Homepage : </a:t>
            </a:r>
            <a:r>
              <a:rPr lang="en-US" altLang="ko-KR" u="none" dirty="0"/>
              <a:t>https://synthia-dataset.net/</a:t>
            </a:r>
            <a:endParaRPr lang="en-US" altLang="ko-KR" sz="1200" u="none" kern="100" dirty="0">
              <a:solidFill>
                <a:srgbClr val="000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Synthia</a:t>
            </a:r>
            <a:r>
              <a:rPr lang="en-US" altLang="ko-KR" dirty="0"/>
              <a:t>-Rand-Cityscapes : a subset that contains 9, 400 images paired with Cityscapes, sharing 16 common classes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C4289-B59E-431A-99DF-DC6E7ABEDCF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7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2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1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8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4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6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https://docs.google.com/spreadsheets/d/1BB3DqQBbx4_BGjdJdvIbb5q0v2kMcHN_oqVGjKkAgRk/edit?usp=sharing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83E8-2E37-43AD-BBA7-10A072A09B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51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93 / 92000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83E8-2E37-43AD-BBA7-10A072A09B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7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https://paperswithcode.com/dataset/gta5</a:t>
            </a:r>
          </a:p>
          <a:p>
            <a:endParaRPr lang="en-US" altLang="ko-KR" dirty="0"/>
          </a:p>
          <a:p>
            <a:r>
              <a:rPr lang="en-US" altLang="ko-KR" dirty="0"/>
              <a:t>Homepage : https://arxiv.org/pdf/1608.02192v1.pdf</a:t>
            </a:r>
          </a:p>
          <a:p>
            <a:endParaRPr lang="en-US" altLang="ko-KR" dirty="0"/>
          </a:p>
          <a:p>
            <a:r>
              <a:rPr lang="en-US" altLang="ko-KR" dirty="0"/>
              <a:t>To collect data, we used </a:t>
            </a:r>
            <a:r>
              <a:rPr lang="en-US" altLang="ko-KR" dirty="0" err="1"/>
              <a:t>RenderDoc</a:t>
            </a:r>
            <a:r>
              <a:rPr lang="en-US" altLang="ko-KR" dirty="0"/>
              <a:t> to record every 40th frame during GTA5 gameplay.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C4289-B59E-431A-99DF-DC6E7ABEDCF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03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https://paperswithcode.com/dataset/virtual-kitti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Homepage : https://europe.naverlabs.com/research/computer-vision/proxy-virtual-worlds-vkitti-1/</a:t>
            </a:r>
          </a:p>
          <a:p>
            <a:r>
              <a:rPr lang="en-US" altLang="ko-KR" dirty="0"/>
              <a:t>https://arxiv.org/pdf/1605.06457.pdf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Figure 1: Top: a frame of a video from the KITTI multi-object tracking benchmark [1]. Middle: the corresponding rendered frame of the synthetic clone from our Virtual KITTI dataset with automatic tracking ground truth bounding boxes. Bottom: automatically generated ground truth for optical flow (left), scene- and instance-level segmentation (middle), and depth (right).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C4289-B59E-431A-99DF-DC6E7ABEDCF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https://www.youtube.com/watch?v=eZeMOfXUbCM&amp;t=1189s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C4289-B59E-431A-99DF-DC6E7ABEDC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C4289-B59E-431A-99DF-DC6E7ABEDC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5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8A766-A592-4BF4-A657-E3D8A2CA77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6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Regularization – </a:t>
            </a:r>
            <a:r>
              <a:rPr lang="ko-KR" altLang="en-US" dirty="0"/>
              <a:t>가중치 규제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Noto Sans KR"/>
              </a:rPr>
              <a:t>regularization</a:t>
            </a:r>
            <a:r>
              <a:rPr lang="ko-KR" altLang="en-US" b="0" i="0" dirty="0">
                <a:effectLst/>
                <a:latin typeface="Noto Sans KR"/>
              </a:rPr>
              <a:t>을 하는 것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즉 </a:t>
            </a:r>
            <a:r>
              <a:rPr lang="en-US" altLang="ko-KR" b="0" i="0" dirty="0">
                <a:effectLst/>
                <a:latin typeface="Noto Sans KR"/>
              </a:rPr>
              <a:t>W</a:t>
            </a:r>
            <a:r>
              <a:rPr lang="ko-KR" altLang="en-US" b="0" i="0" dirty="0">
                <a:effectLst/>
                <a:latin typeface="Noto Sans KR"/>
              </a:rPr>
              <a:t>가 작아지도록 학습을 한다는 것의 의미는 </a:t>
            </a:r>
            <a:r>
              <a:rPr lang="en-US" altLang="ko-KR" b="0" i="0" dirty="0">
                <a:effectLst/>
                <a:latin typeface="Noto Sans KR"/>
              </a:rPr>
              <a:t>local noise</a:t>
            </a:r>
            <a:r>
              <a:rPr lang="ko-KR" altLang="en-US" b="0" i="0" dirty="0">
                <a:effectLst/>
                <a:latin typeface="Noto Sans KR"/>
              </a:rPr>
              <a:t>가 학습에 큰 영향을 끼치지 않는다는 것을 의미하며</a:t>
            </a:r>
            <a:r>
              <a:rPr lang="en-US" altLang="ko-KR" b="0" i="0" dirty="0">
                <a:effectLst/>
                <a:latin typeface="Noto Sans KR"/>
              </a:rPr>
              <a:t>, outlier(</a:t>
            </a:r>
            <a:r>
              <a:rPr lang="ko-KR" altLang="en-US" b="0" i="0" dirty="0">
                <a:effectLst/>
                <a:latin typeface="Noto Sans KR"/>
              </a:rPr>
              <a:t>특이점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의 영향을 적게 받도록 하고 싶은 것이다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결과적으로 일반화에 적합한 특성을 갖게 만드는 것이라 볼 수 있다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effectLst/>
              <a:latin typeface="Noto Sans KR"/>
            </a:endParaRPr>
          </a:p>
          <a:p>
            <a:pPr algn="l" latinLnBrk="1"/>
            <a:r>
              <a:rPr lang="en-US" altLang="ko-KR" b="0" i="0" u="none" strike="noStrike" dirty="0">
                <a:solidFill>
                  <a:srgbClr val="0563C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L1, L2 Regularization 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차이</a:t>
            </a:r>
            <a:endParaRPr lang="ko-KR" altLang="en-US" b="0" i="0" u="none" dirty="0">
              <a:solidFill>
                <a:schemeClr val="tx1"/>
              </a:solidFill>
              <a:effectLst/>
              <a:latin typeface="+mj-lt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L1 : L1</a:t>
            </a:r>
            <a:r>
              <a:rPr lang="ko-KR" altLang="en-US" b="0" i="0" dirty="0">
                <a:effectLst/>
                <a:latin typeface="Noto Sans KR"/>
              </a:rPr>
              <a:t>은 통상적으로 상수 값을 빼주도록 되어 있기 때문에 특정 </a:t>
            </a:r>
            <a:r>
              <a:rPr lang="en-US" altLang="ko-KR" b="0" i="0" dirty="0">
                <a:effectLst/>
                <a:latin typeface="Noto Sans KR"/>
              </a:rPr>
              <a:t>weight</a:t>
            </a:r>
            <a:r>
              <a:rPr lang="ko-KR" altLang="en-US" b="0" i="0" dirty="0">
                <a:effectLst/>
                <a:latin typeface="Noto Sans KR"/>
              </a:rPr>
              <a:t>들은 </a:t>
            </a:r>
            <a:r>
              <a:rPr lang="en-US" altLang="ko-KR" b="0" i="0" dirty="0">
                <a:effectLst/>
                <a:latin typeface="Noto Sans KR"/>
              </a:rPr>
              <a:t>0</a:t>
            </a:r>
            <a:r>
              <a:rPr lang="ko-KR" altLang="en-US" b="0" i="0" dirty="0">
                <a:effectLst/>
                <a:latin typeface="Noto Sans KR"/>
              </a:rPr>
              <a:t>으로 수렴하게 돼서 몇 개의 중요한 가중치들만 남게 된다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그러므로 몇 개의 의미 있는 값을 끄집어내고 싶은 경우에는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이 효과적이기 때문에 </a:t>
            </a:r>
            <a:r>
              <a:rPr lang="en-US" altLang="ko-KR" b="0" i="0" dirty="0">
                <a:effectLst/>
                <a:latin typeface="Noto Sans KR"/>
              </a:rPr>
              <a:t>sparse model</a:t>
            </a:r>
            <a:r>
              <a:rPr lang="ko-KR" altLang="en-US" b="0" i="0" dirty="0">
                <a:effectLst/>
                <a:latin typeface="Noto Sans KR"/>
              </a:rPr>
              <a:t>에 적합하다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단 미분이 불가능한 점이 있기 때문에 </a:t>
            </a:r>
            <a:r>
              <a:rPr lang="en-US" altLang="ko-KR" b="0" i="0" dirty="0">
                <a:effectLst/>
                <a:latin typeface="Noto Sans KR"/>
              </a:rPr>
              <a:t>gradient-based learning</a:t>
            </a:r>
            <a:r>
              <a:rPr lang="ko-KR" altLang="en-US" b="0" i="0" dirty="0">
                <a:effectLst/>
                <a:latin typeface="Noto Sans KR"/>
              </a:rPr>
              <a:t>에 적용시에는 주의가 필요하다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Noto Sans KR"/>
              </a:rPr>
              <a:t>- L2 : L2</a:t>
            </a:r>
            <a:r>
              <a:rPr lang="ko-KR" altLang="en-US" b="0" i="0" dirty="0">
                <a:effectLst/>
                <a:latin typeface="Noto Sans KR"/>
              </a:rPr>
              <a:t>는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대해선 </a:t>
            </a:r>
            <a:r>
              <a:rPr lang="en-US" altLang="ko-KR" b="0" i="0" dirty="0">
                <a:effectLst/>
                <a:latin typeface="Noto Sans KR"/>
              </a:rPr>
              <a:t>L1</a:t>
            </a:r>
            <a:r>
              <a:rPr lang="ko-KR" altLang="en-US" b="0" i="0" dirty="0">
                <a:effectLst/>
                <a:latin typeface="Noto Sans KR"/>
              </a:rPr>
              <a:t>보다 덜 </a:t>
            </a:r>
            <a:r>
              <a:rPr lang="en-US" altLang="ko-KR" b="0" i="0" dirty="0">
                <a:effectLst/>
                <a:latin typeface="Noto Sans KR"/>
              </a:rPr>
              <a:t>Robust(</a:t>
            </a:r>
            <a:r>
              <a:rPr lang="ko-KR" altLang="en-US" b="0" i="0" dirty="0">
                <a:effectLst/>
                <a:latin typeface="Noto Sans KR"/>
              </a:rPr>
              <a:t>둔감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r>
              <a:rPr lang="ko-KR" altLang="en-US" b="0" i="0" dirty="0">
                <a:effectLst/>
                <a:latin typeface="Noto Sans KR"/>
              </a:rPr>
              <a:t>하다</a:t>
            </a:r>
            <a:r>
              <a:rPr lang="en-US" altLang="ko-KR" b="0" i="0" dirty="0">
                <a:effectLst/>
                <a:latin typeface="Noto Sans KR"/>
              </a:rPr>
              <a:t>. </a:t>
            </a:r>
            <a:r>
              <a:rPr lang="ko-KR" altLang="en-US" b="0" i="0" dirty="0">
                <a:effectLst/>
                <a:latin typeface="Noto Sans KR"/>
              </a:rPr>
              <a:t>따라서 </a:t>
            </a:r>
            <a:r>
              <a:rPr lang="en-US" altLang="ko-KR" b="0" i="0" dirty="0">
                <a:effectLst/>
                <a:latin typeface="Noto Sans KR"/>
              </a:rPr>
              <a:t>Outlier</a:t>
            </a:r>
            <a:r>
              <a:rPr lang="ko-KR" altLang="en-US" b="0" i="0" dirty="0">
                <a:effectLst/>
                <a:latin typeface="Noto Sans KR"/>
              </a:rPr>
              <a:t>에 대해 신경을 써야하는 경우에 사용한다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1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8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6DED-3510-4133-8C1C-AE1D3AAE8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4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9474" y="1237200"/>
            <a:ext cx="11440827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474" y="3970583"/>
            <a:ext cx="11440827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44" indent="0" algn="ctr">
              <a:buNone/>
              <a:defRPr sz="2205"/>
            </a:lvl2pPr>
            <a:lvl3pPr marL="1007886" indent="0" algn="ctr">
              <a:buNone/>
              <a:defRPr sz="1984"/>
            </a:lvl3pPr>
            <a:lvl4pPr marL="1511829" indent="0" algn="ctr">
              <a:buNone/>
              <a:defRPr sz="1764"/>
            </a:lvl4pPr>
            <a:lvl5pPr marL="2015772" indent="0" algn="ctr">
              <a:buNone/>
              <a:defRPr sz="1764"/>
            </a:lvl5pPr>
            <a:lvl6pPr marL="2519716" indent="0" algn="ctr">
              <a:buNone/>
              <a:defRPr sz="1764"/>
            </a:lvl6pPr>
            <a:lvl7pPr marL="3023658" indent="0" algn="ctr">
              <a:buNone/>
              <a:defRPr sz="1764"/>
            </a:lvl7pPr>
            <a:lvl8pPr marL="3527602" indent="0" algn="ctr">
              <a:buNone/>
              <a:defRPr sz="1764"/>
            </a:lvl8pPr>
            <a:lvl9pPr marL="4031544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AAD7-600C-1446-9A2E-6B25EE5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4"/>
            <a:ext cx="11591806" cy="9059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BA0F84-EBA8-5791-8E92-3FBD7C7E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0A1A-4959-4090-A242-05E85CE8CB22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86BCE-6611-DAA0-6D7F-E909C2BE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5338-1A67-C21E-30B0-FBEEF5831302}"/>
              </a:ext>
            </a:extLst>
          </p:cNvPr>
          <p:cNvSpPr txBox="1"/>
          <p:nvPr userDrawn="1"/>
        </p:nvSpPr>
        <p:spPr>
          <a:xfrm>
            <a:off x="11657922" y="7207940"/>
            <a:ext cx="1781854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ED31E1-A801-4D99-8C58-65DBD89BDA8E}" type="slidenum">
              <a:rPr lang="ko-KR" altLang="en-US" sz="1543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/19</a:t>
            </a:r>
            <a:endParaRPr lang="ko-KR" altLang="en-US" sz="154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6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6E406D-B686-6328-4214-6338898C2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57F1-583C-4586-AA72-1387EB5CB69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AEC01-BDFF-4180-EA4A-4683C0B5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E58A59-9700-1DD5-BA55-131C9334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9B5A-3680-4E5E-960F-B59F0E162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4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120000"/>
              </a:lnSpc>
              <a:defRPr lang="ko-KR" altLang="en-US" sz="3600" b="1" kern="1200" spc="-100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6986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6986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4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886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71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6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60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54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49489"/>
            <a:ext cx="13439775" cy="6710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lang="ko-KR" altLang="en-US" sz="3600" b="1" kern="1200" spc="-100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49489"/>
            <a:ext cx="13439775" cy="67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343977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457"/>
            <a:ext cx="13439775" cy="756213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37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7082384" y="2728133"/>
            <a:ext cx="6357391" cy="1495602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37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6125164" y="4296087"/>
            <a:ext cx="6357391" cy="1495602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37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5167943" y="5862811"/>
            <a:ext cx="6357391" cy="1495602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37"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1" y="6132909"/>
            <a:ext cx="2387891" cy="9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343977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457"/>
            <a:ext cx="13439775" cy="756213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37" dirty="0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14753-AD03-B4A4-DAB4-A39B2D914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115323-3E6A-4784-6494-F41948A61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C2F93-D3FA-DAAA-0FBC-80709E9C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75CD-D8E9-4980-8AF8-2D8A42160B19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C20A8-72E1-9897-597F-89ECC84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C8FAF-A55B-1EF4-DD4D-C29ECE3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EB9C-90DE-4905-8621-730D938B1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307DB-C719-55E4-BC64-DE856C58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2" y="331282"/>
            <a:ext cx="12357411" cy="496388"/>
          </a:xfrm>
        </p:spPr>
        <p:txBody>
          <a:bodyPr>
            <a:normAutofit/>
          </a:bodyPr>
          <a:lstStyle>
            <a:lvl1pPr>
              <a:defRPr sz="198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61F9F-62EE-2DCF-8B99-BF6B3EAFE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2" y="1025411"/>
            <a:ext cx="12357411" cy="5783547"/>
          </a:xfrm>
        </p:spPr>
        <p:txBody>
          <a:bodyPr>
            <a:normAutofit/>
          </a:bodyPr>
          <a:lstStyle>
            <a:lvl1pPr>
              <a:defRPr sz="1543"/>
            </a:lvl1pPr>
            <a:lvl2pPr>
              <a:defRPr sz="1543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323"/>
            </a:lvl7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  <a:p>
            <a:pPr lvl="5"/>
            <a:r>
              <a:rPr lang="ko-KR" altLang="en-US" dirty="0"/>
              <a:t>여섯 번째 수준</a:t>
            </a:r>
            <a:endParaRPr lang="en-US" altLang="ko-KR" dirty="0"/>
          </a:p>
          <a:p>
            <a:pPr lvl="6"/>
            <a:r>
              <a:rPr lang="en-US" altLang="ko-KR" dirty="0"/>
              <a:t>1234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6E629-0790-A5EE-F776-419BC820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75CD-D8E9-4980-8AF8-2D8A42160B19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89F18-1D02-7CB5-1462-51D3A730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82A45-4A06-3937-4490-71FB400F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EB9C-90DE-4905-8621-730D938B1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2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6934" y="402483"/>
            <a:ext cx="12705907" cy="862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6934" y="1541721"/>
            <a:ext cx="12705907" cy="5267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00970" y="7006702"/>
            <a:ext cx="144602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1926" y="7006702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92777" y="7006702"/>
            <a:ext cx="144602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1007886" rtl="0" eaLnBrk="1" latinLnBrk="1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71" indent="-251971" algn="l" defTabSz="1007886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14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858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800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744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687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630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573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516" indent="-251971" algn="l" defTabSz="100788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44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886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829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772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716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658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602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544" algn="l" defTabSz="1007886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08DF7-24C6-2153-5696-048A8280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4637F-F5A2-126F-DA5A-FE00B3A6A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1E167-8DD6-319F-16D1-E8EAA46E8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B75CD-D8E9-4980-8AF8-2D8A42160B19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6BFB6-1057-067F-2606-FF36DBF0E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F8EFA-2E8D-9913-8D59-1D4B1F994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CEB9C-90DE-4905-8621-730D938B1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hyperlink" Target="https://docs.google.com/spreadsheets/d/1BB3DqQBbx4_BGjdJdvIbb5q0v2kMcHN_oqVGjKkAgRk/edit?usp=sharing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ynthia-dataset.net/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wnload.visinf.tu-darmstadt.de/data/from_games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europe.naverlabs.com/research/computer-vision/proxy-virtual-worlds-vkitti-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vlibs.net/datasets/kitti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56FFF2A1-9CC8-3F87-FCEC-F10CD19B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629" y="4089275"/>
            <a:ext cx="2054282" cy="40248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에너지 </a:t>
            </a:r>
            <a:r>
              <a:rPr lang="en-US" altLang="ko-KR" sz="1600" dirty="0"/>
              <a:t>AI </a:t>
            </a:r>
            <a:r>
              <a:rPr lang="ko-KR" altLang="en-US" sz="1600" dirty="0"/>
              <a:t>김소희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991E7-5610-C405-8ED8-3579CFBE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93E1E2-3BAB-55B6-A442-EE097F734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056" y="2881434"/>
            <a:ext cx="4985661" cy="1207841"/>
          </a:xfrm>
          <a:ln w="38100">
            <a:solidFill>
              <a:srgbClr val="00306C">
                <a:alpha val="60000"/>
              </a:srgbClr>
            </a:solidFill>
          </a:ln>
        </p:spPr>
        <p:txBody>
          <a:bodyPr anchor="ctr">
            <a:normAutofit/>
          </a:bodyPr>
          <a:lstStyle/>
          <a:p>
            <a:r>
              <a:rPr lang="en-US" altLang="ko-KR" sz="3600" b="1"/>
              <a:t>221013 </a:t>
            </a:r>
            <a:r>
              <a:rPr lang="ko-KR" altLang="en-US" sz="3600" b="1"/>
              <a:t>랩세미나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4080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E5911A-634F-89BE-E8AC-BF44262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95" y="1693368"/>
            <a:ext cx="10735184" cy="3197714"/>
          </a:xfrm>
          <a:prstGeom prst="rect">
            <a:avLst/>
          </a:prstGeom>
          <a:ln w="28575"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" y="-14608"/>
            <a:ext cx="11523632" cy="644606"/>
          </a:xfrm>
        </p:spPr>
        <p:txBody>
          <a:bodyPr>
            <a:noAutofit/>
          </a:bodyPr>
          <a:lstStyle/>
          <a:p>
            <a:pPr marL="314982" indent="-314982">
              <a:buFont typeface="Wingdings" panose="05000000000000000000" pitchFamily="2" charset="2"/>
              <a:buChar char="v"/>
            </a:pPr>
            <a:r>
              <a:rPr lang="en-US" altLang="ko-KR" sz="1764" dirty="0"/>
              <a:t>Unsupervised Monocular Depth Learning in Dynamic Scenes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>
            <a:spLocks/>
          </p:cNvSpPr>
          <p:nvPr/>
        </p:nvSpPr>
        <p:spPr>
          <a:xfrm>
            <a:off x="1479748" y="4301127"/>
            <a:ext cx="1812307" cy="363818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764" b="1" dirty="0">
                <a:solidFill>
                  <a:schemeClr val="bg1"/>
                </a:solidFill>
              </a:rPr>
              <a:t>Depth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8097" y="1133102"/>
                <a:ext cx="1551398" cy="906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Adjacent video frames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097" y="1133102"/>
                <a:ext cx="1551398" cy="906787"/>
              </a:xfrm>
              <a:prstGeom prst="rect">
                <a:avLst/>
              </a:prstGeom>
              <a:blipFill>
                <a:blip r:embed="rId4"/>
                <a:stretch>
                  <a:fillRect l="-1569" t="-2685" r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8421" y="1250196"/>
                <a:ext cx="1414148" cy="635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Depth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21" y="1250196"/>
                <a:ext cx="1414148" cy="635302"/>
              </a:xfrm>
              <a:prstGeom prst="rect">
                <a:avLst/>
              </a:prstGeom>
              <a:blipFill>
                <a:blip r:embed="rId5"/>
                <a:stretch>
                  <a:fillRect l="-431" t="-3846" r="-431" b="-8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D57E71-AC50-00E4-183C-0198E21D09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949495" y="1567847"/>
            <a:ext cx="758926" cy="18649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591" y="4660113"/>
                <a:ext cx="2237764" cy="657231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3D translation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591" y="4660113"/>
                <a:ext cx="2237764" cy="657231"/>
              </a:xfrm>
              <a:prstGeom prst="rect">
                <a:avLst/>
              </a:prstGeom>
              <a:blipFill>
                <a:blip r:embed="rId6"/>
                <a:stretch>
                  <a:fillRect t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9549" y="1234961"/>
                <a:ext cx="2505703" cy="657424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6D ego-motion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49" y="1234961"/>
                <a:ext cx="2505703" cy="657424"/>
              </a:xfrm>
              <a:prstGeom prst="rect">
                <a:avLst/>
              </a:prstGeom>
              <a:blipFill>
                <a:blip r:embed="rId7"/>
                <a:stretch>
                  <a:fillRect l="-1217" t="-3738" r="-973"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355" y="1228143"/>
                <a:ext cx="3141359" cy="657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764" dirty="0"/>
                  <a:t>= 3D rotation matrix R + </a:t>
                </a:r>
              </a:p>
              <a:p>
                <a:r>
                  <a:rPr lang="en-US" altLang="ko-KR" sz="1764" dirty="0"/>
                  <a:t>   3D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6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64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764" i="1"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</m:oMath>
                </a14:m>
                <a:endParaRPr lang="ko-KR" altLang="en-US" sz="1764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55" y="1228143"/>
                <a:ext cx="3141359" cy="657424"/>
              </a:xfrm>
              <a:prstGeom prst="rect">
                <a:avLst/>
              </a:prstGeom>
              <a:blipFill>
                <a:blip r:embed="rId8"/>
                <a:stretch>
                  <a:fillRect l="-1357" t="-37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B700956-E7D3-994F-C262-2102F8A518EE}"/>
              </a:ext>
            </a:extLst>
          </p:cNvPr>
          <p:cNvSpPr txBox="1">
            <a:spLocks/>
          </p:cNvSpPr>
          <p:nvPr/>
        </p:nvSpPr>
        <p:spPr>
          <a:xfrm>
            <a:off x="3090123" y="1209676"/>
            <a:ext cx="470380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84" b="1" dirty="0">
                <a:solidFill>
                  <a:srgbClr val="6677F4"/>
                </a:solidFill>
              </a:rPr>
              <a:t>+</a:t>
            </a:r>
            <a:endParaRPr lang="ko-KR" altLang="en-US" sz="1984" b="1" dirty="0">
              <a:solidFill>
                <a:srgbClr val="6677F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C38CB-1FB7-ED88-9AD1-37ACF7A1EDAB}"/>
              </a:ext>
            </a:extLst>
          </p:cNvPr>
          <p:cNvSpPr txBox="1">
            <a:spLocks/>
          </p:cNvSpPr>
          <p:nvPr/>
        </p:nvSpPr>
        <p:spPr>
          <a:xfrm>
            <a:off x="5254794" y="4172017"/>
            <a:ext cx="1974754" cy="363818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764" b="1" dirty="0">
                <a:solidFill>
                  <a:schemeClr val="bg1"/>
                </a:solidFill>
              </a:rPr>
              <a:t>Motion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78A2F-AA0E-3BC5-4253-0037F413E0CE}"/>
              </a:ext>
            </a:extLst>
          </p:cNvPr>
          <p:cNvSpPr txBox="1">
            <a:spLocks/>
          </p:cNvSpPr>
          <p:nvPr/>
        </p:nvSpPr>
        <p:spPr>
          <a:xfrm>
            <a:off x="4457948" y="5034003"/>
            <a:ext cx="3035643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64" dirty="0">
                <a:solidFill>
                  <a:srgbClr val="FF1515"/>
                </a:solidFill>
              </a:rPr>
              <a:t>Input(4</a:t>
            </a:r>
            <a:r>
              <a:rPr lang="ko-KR" altLang="en-US" sz="1764" dirty="0">
                <a:solidFill>
                  <a:srgbClr val="FF1515"/>
                </a:solidFill>
              </a:rPr>
              <a:t>채널</a:t>
            </a:r>
            <a:r>
              <a:rPr lang="en-US" altLang="ko-KR" sz="1764" dirty="0">
                <a:solidFill>
                  <a:srgbClr val="FF1515"/>
                </a:solidFill>
              </a:rPr>
              <a:t>) : 2</a:t>
            </a:r>
            <a:r>
              <a:rPr lang="ko-KR" altLang="en-US" sz="1764" dirty="0">
                <a:solidFill>
                  <a:srgbClr val="FF1515"/>
                </a:solidFill>
              </a:rPr>
              <a:t>개 이미지</a:t>
            </a:r>
            <a:endParaRPr lang="en-US" altLang="ko-KR" sz="1764" dirty="0">
              <a:solidFill>
                <a:srgbClr val="FF1515"/>
              </a:solidFill>
            </a:endParaRPr>
          </a:p>
          <a:p>
            <a:pPr algn="ctr"/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RGB + predicted depth</a:t>
            </a:r>
            <a:endParaRPr lang="ko-KR" altLang="en-US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8A31BE-F698-693C-2825-EC0C58086018}"/>
              </a:ext>
            </a:extLst>
          </p:cNvPr>
          <p:cNvCxnSpPr>
            <a:cxnSpLocks/>
          </p:cNvCxnSpPr>
          <p:nvPr/>
        </p:nvCxnSpPr>
        <p:spPr>
          <a:xfrm flipV="1">
            <a:off x="5862707" y="4545211"/>
            <a:ext cx="0" cy="427483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C2D2B0-D44C-8B46-67C2-140782A8B7EE}"/>
              </a:ext>
            </a:extLst>
          </p:cNvPr>
          <p:cNvSpPr txBox="1">
            <a:spLocks/>
          </p:cNvSpPr>
          <p:nvPr/>
        </p:nvSpPr>
        <p:spPr>
          <a:xfrm>
            <a:off x="781466" y="4691579"/>
            <a:ext cx="3669358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Encoder-decoder network (Randomized layer normalization)</a:t>
            </a:r>
            <a:endParaRPr lang="ko-KR" altLang="en-US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3B64F-EAE1-6E62-3DF8-9DECE7088FB6}"/>
              </a:ext>
            </a:extLst>
          </p:cNvPr>
          <p:cNvSpPr txBox="1">
            <a:spLocks/>
          </p:cNvSpPr>
          <p:nvPr/>
        </p:nvSpPr>
        <p:spPr>
          <a:xfrm>
            <a:off x="37569" y="3639263"/>
            <a:ext cx="1551398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64" dirty="0">
                <a:solidFill>
                  <a:srgbClr val="FF1515"/>
                </a:solidFill>
              </a:rPr>
              <a:t>Input : </a:t>
            </a:r>
          </a:p>
          <a:p>
            <a:pPr algn="ctr"/>
            <a:r>
              <a:rPr lang="en-US" altLang="ko-KR" sz="1764" dirty="0">
                <a:solidFill>
                  <a:srgbClr val="FF1515"/>
                </a:solidFill>
              </a:rPr>
              <a:t>1</a:t>
            </a:r>
            <a:r>
              <a:rPr lang="ko-KR" altLang="en-US" sz="1764" dirty="0">
                <a:solidFill>
                  <a:srgbClr val="FF1515"/>
                </a:solidFill>
              </a:rPr>
              <a:t>개 이미지</a:t>
            </a:r>
            <a:endParaRPr lang="en-US" altLang="ko-KR" sz="1764" dirty="0">
              <a:solidFill>
                <a:srgbClr val="FF151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D1F91-CFA7-F07F-416D-203B3C465196}"/>
              </a:ext>
            </a:extLst>
          </p:cNvPr>
          <p:cNvSpPr txBox="1">
            <a:spLocks/>
          </p:cNvSpPr>
          <p:nvPr/>
        </p:nvSpPr>
        <p:spPr>
          <a:xfrm>
            <a:off x="90142" y="615232"/>
            <a:ext cx="3345314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u"/>
            </a:pPr>
            <a:r>
              <a:rPr lang="en-US" altLang="ko-KR" sz="1984" b="1" dirty="0"/>
              <a:t>Networks + Loss</a:t>
            </a:r>
            <a:endParaRPr lang="ko-KR" altLang="en-US" sz="1984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29E82-2D71-6E78-BD8E-0BB4C6F01FE4}"/>
              </a:ext>
            </a:extLst>
          </p:cNvPr>
          <p:cNvSpPr txBox="1"/>
          <p:nvPr/>
        </p:nvSpPr>
        <p:spPr>
          <a:xfrm>
            <a:off x="12515638" y="7186481"/>
            <a:ext cx="9239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0E5229C-12BA-41EE-B354-844F988A9645}" type="slidenum">
              <a:rPr lang="ko-KR" altLang="en-US" sz="1764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10</a:t>
            </a:fld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</a:t>
            </a:r>
            <a:endParaRPr lang="ko-KR" altLang="en-US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3AE0FA-DD29-8D7D-C9CA-6DCD966EE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9881" y="4654559"/>
            <a:ext cx="2323494" cy="4730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2E826D-3598-32EC-525C-62029452535E}"/>
              </a:ext>
            </a:extLst>
          </p:cNvPr>
          <p:cNvSpPr txBox="1">
            <a:spLocks/>
          </p:cNvSpPr>
          <p:nvPr/>
        </p:nvSpPr>
        <p:spPr>
          <a:xfrm>
            <a:off x="171310" y="6264866"/>
            <a:ext cx="7862740" cy="103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Motion Regularization - smoothness/</a:t>
            </a:r>
            <a:r>
              <a:rPr lang="en-US" altLang="ko-KR" sz="1764" b="1" dirty="0"/>
              <a:t>sparsity</a:t>
            </a:r>
            <a:r>
              <a:rPr lang="en-US" altLang="ko-KR" sz="1764" dirty="0"/>
              <a:t> loss</a:t>
            </a:r>
          </a:p>
          <a:p>
            <a:pPr marL="314982" indent="-31498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Consistency</a:t>
            </a:r>
            <a:r>
              <a:rPr lang="ko-KR" altLang="en-US" sz="1764" dirty="0"/>
              <a:t> </a:t>
            </a:r>
            <a:r>
              <a:rPr lang="en-US" altLang="ko-KR" sz="1764" dirty="0"/>
              <a:t>Regularization</a:t>
            </a:r>
          </a:p>
          <a:p>
            <a:pPr marL="314982" indent="-31498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Depth Regularization</a:t>
            </a:r>
            <a:endParaRPr lang="ko-KR" altLang="en-US" sz="1764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B228D-BC1A-8293-02D5-2B16A127E621}"/>
              </a:ext>
            </a:extLst>
          </p:cNvPr>
          <p:cNvSpPr txBox="1">
            <a:spLocks/>
          </p:cNvSpPr>
          <p:nvPr/>
        </p:nvSpPr>
        <p:spPr>
          <a:xfrm>
            <a:off x="90143" y="5772249"/>
            <a:ext cx="1160020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u"/>
            </a:pPr>
            <a:r>
              <a:rPr lang="en-US" altLang="ko-KR" sz="1984" b="1" dirty="0"/>
              <a:t>Loss</a:t>
            </a:r>
            <a:endParaRPr lang="ko-KR" alt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347139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E5911A-634F-89BE-E8AC-BF44262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95" y="2232108"/>
            <a:ext cx="10735184" cy="3197714"/>
          </a:xfrm>
          <a:prstGeom prst="rect">
            <a:avLst/>
          </a:prstGeom>
          <a:ln w="28575"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5596BCF-D308-A29D-49E5-1678F5F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94932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>
            <a:spLocks/>
          </p:cNvSpPr>
          <p:nvPr/>
        </p:nvSpPr>
        <p:spPr>
          <a:xfrm>
            <a:off x="2355094" y="3593240"/>
            <a:ext cx="1812307" cy="363818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764" b="1" dirty="0">
                <a:solidFill>
                  <a:schemeClr val="bg1"/>
                </a:solidFill>
              </a:rPr>
              <a:t>Depth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8097" y="1671842"/>
                <a:ext cx="1551398" cy="906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Adjacent video frames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36F6AC-82DF-450F-43F3-6A250D43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097" y="1671842"/>
                <a:ext cx="1551398" cy="906787"/>
              </a:xfrm>
              <a:prstGeom prst="rect">
                <a:avLst/>
              </a:prstGeom>
              <a:blipFill>
                <a:blip r:embed="rId4"/>
                <a:stretch>
                  <a:fillRect l="-1569" t="-2685" r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4731" y="1807549"/>
                <a:ext cx="1414148" cy="635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Depth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C0C98-0A0E-A0DD-AE5B-208112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731" y="1807549"/>
                <a:ext cx="1414148" cy="635302"/>
              </a:xfrm>
              <a:prstGeom prst="rect">
                <a:avLst/>
              </a:prstGeom>
              <a:blipFill>
                <a:blip r:embed="rId5"/>
                <a:stretch>
                  <a:fillRect l="-862" t="-3846" b="-8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D57E71-AC50-00E4-183C-0198E21D09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949495" y="2125200"/>
            <a:ext cx="785236" cy="36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7548" y="5243225"/>
                <a:ext cx="2237764" cy="657231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3D translation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764" i="1">
                          <a:solidFill>
                            <a:srgbClr val="6677F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51616-EC81-C608-2368-5941C841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48" y="5243225"/>
                <a:ext cx="2237764" cy="657231"/>
              </a:xfrm>
              <a:prstGeom prst="rect">
                <a:avLst/>
              </a:prstGeom>
              <a:blipFill>
                <a:blip r:embed="rId6"/>
                <a:stretch>
                  <a:fillRect l="-272" t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9549" y="1773701"/>
                <a:ext cx="2505703" cy="657424"/>
              </a:xfrm>
              <a:prstGeom prst="rect">
                <a:avLst/>
              </a:prstGeom>
              <a:solidFill>
                <a:srgbClr val="DBDFFD">
                  <a:alpha val="6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764" dirty="0"/>
                  <a:t>6D ego-motion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764" i="1">
                              <a:solidFill>
                                <a:srgbClr val="6677F4"/>
                              </a:solidFill>
                              <a:latin typeface="Cambria Math" panose="02040503050406030204" pitchFamily="18" charset="0"/>
                            </a:rPr>
                            <m:t>𝑒𝑔𝑜</m:t>
                          </m:r>
                        </m:sub>
                      </m:sSub>
                    </m:oMath>
                  </m:oMathPara>
                </a14:m>
                <a:endParaRPr lang="ko-KR" altLang="en-US" sz="1764" dirty="0">
                  <a:solidFill>
                    <a:srgbClr val="6677F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2DCE2-0C3C-44D6-C213-C287B480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49" y="1773701"/>
                <a:ext cx="2505703" cy="657424"/>
              </a:xfrm>
              <a:prstGeom prst="rect">
                <a:avLst/>
              </a:prstGeom>
              <a:blipFill>
                <a:blip r:embed="rId7"/>
                <a:stretch>
                  <a:fillRect l="-1217" t="-3704" r="-973"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355" y="1766883"/>
                <a:ext cx="3141359" cy="657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764" dirty="0"/>
                  <a:t>= 3D rotation matrix R + </a:t>
                </a:r>
              </a:p>
              <a:p>
                <a:r>
                  <a:rPr lang="en-US" altLang="ko-KR" sz="1764" dirty="0"/>
                  <a:t>   3D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6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64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764" i="1"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</m:oMath>
                </a14:m>
                <a:endParaRPr lang="ko-KR" altLang="en-US" sz="1764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CD3C-D86C-B34E-AD09-CD9A455B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55" y="1766883"/>
                <a:ext cx="3141359" cy="657424"/>
              </a:xfrm>
              <a:prstGeom prst="rect">
                <a:avLst/>
              </a:prstGeom>
              <a:blipFill>
                <a:blip r:embed="rId8"/>
                <a:stretch>
                  <a:fillRect l="-1357" t="-37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B700956-E7D3-994F-C262-2102F8A518EE}"/>
              </a:ext>
            </a:extLst>
          </p:cNvPr>
          <p:cNvSpPr txBox="1">
            <a:spLocks/>
          </p:cNvSpPr>
          <p:nvPr/>
        </p:nvSpPr>
        <p:spPr>
          <a:xfrm>
            <a:off x="3090123" y="1748416"/>
            <a:ext cx="470380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84" b="1" dirty="0">
                <a:solidFill>
                  <a:srgbClr val="6677F4"/>
                </a:solidFill>
              </a:rPr>
              <a:t>+</a:t>
            </a:r>
            <a:endParaRPr lang="ko-KR" altLang="en-US" sz="1984" b="1" dirty="0">
              <a:solidFill>
                <a:srgbClr val="6677F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3CA15A-7396-37D3-25A3-C95279A70A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17"/>
          <a:stretch/>
        </p:blipFill>
        <p:spPr>
          <a:xfrm>
            <a:off x="266700" y="6360983"/>
            <a:ext cx="3173029" cy="9740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C93B-AE5F-B5F7-87CE-CA661521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813" y="6353455"/>
            <a:ext cx="3155102" cy="974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1916A-4CC0-6621-C3AB-060C16B53E1D}"/>
              </a:ext>
            </a:extLst>
          </p:cNvPr>
          <p:cNvSpPr txBox="1">
            <a:spLocks/>
          </p:cNvSpPr>
          <p:nvPr/>
        </p:nvSpPr>
        <p:spPr>
          <a:xfrm>
            <a:off x="266700" y="4170052"/>
            <a:ext cx="1367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1515"/>
                </a:solidFill>
              </a:rPr>
              <a:t>Input : </a:t>
            </a:r>
          </a:p>
          <a:p>
            <a:pPr algn="ctr"/>
            <a:r>
              <a:rPr lang="en-US" altLang="ko-KR" sz="1400" dirty="0">
                <a:solidFill>
                  <a:srgbClr val="FF1515"/>
                </a:solidFill>
              </a:rPr>
              <a:t>1</a:t>
            </a:r>
            <a:r>
              <a:rPr lang="ko-KR" altLang="en-US" sz="1400" dirty="0">
                <a:solidFill>
                  <a:srgbClr val="FF1515"/>
                </a:solidFill>
              </a:rPr>
              <a:t>개 이미지</a:t>
            </a:r>
            <a:endParaRPr lang="en-US" altLang="ko-KR" sz="1400" dirty="0">
              <a:solidFill>
                <a:srgbClr val="FF151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39C4-CA67-BAEF-0F9C-3A4F5DD33E4E}"/>
              </a:ext>
            </a:extLst>
          </p:cNvPr>
          <p:cNvSpPr txBox="1">
            <a:spLocks/>
          </p:cNvSpPr>
          <p:nvPr/>
        </p:nvSpPr>
        <p:spPr>
          <a:xfrm>
            <a:off x="4904502" y="5459136"/>
            <a:ext cx="2335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1515"/>
                </a:solidFill>
              </a:rPr>
              <a:t>Input : 2</a:t>
            </a:r>
            <a:r>
              <a:rPr lang="ko-KR" altLang="en-US" sz="1400" dirty="0">
                <a:solidFill>
                  <a:srgbClr val="FF1515"/>
                </a:solidFill>
              </a:rPr>
              <a:t>개 이미지</a:t>
            </a:r>
            <a:endParaRPr lang="en-US" altLang="ko-KR" sz="1400" dirty="0">
              <a:solidFill>
                <a:srgbClr val="FF1515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RGB + predicted depth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7301A-01D9-C5A3-72C9-B8D610701BB1}"/>
              </a:ext>
            </a:extLst>
          </p:cNvPr>
          <p:cNvSpPr txBox="1">
            <a:spLocks/>
          </p:cNvSpPr>
          <p:nvPr/>
        </p:nvSpPr>
        <p:spPr>
          <a:xfrm>
            <a:off x="5254795" y="4658459"/>
            <a:ext cx="1974754" cy="363818"/>
          </a:xfrm>
          <a:prstGeom prst="rect">
            <a:avLst/>
          </a:prstGeom>
          <a:solidFill>
            <a:srgbClr val="6677F4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764" b="1" dirty="0">
                <a:solidFill>
                  <a:schemeClr val="bg1"/>
                </a:solidFill>
              </a:rPr>
              <a:t>Motion network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F3D8A0-D65D-AE42-0502-3E6EAC48B38E}"/>
              </a:ext>
            </a:extLst>
          </p:cNvPr>
          <p:cNvCxnSpPr>
            <a:cxnSpLocks/>
          </p:cNvCxnSpPr>
          <p:nvPr/>
        </p:nvCxnSpPr>
        <p:spPr>
          <a:xfrm flipV="1">
            <a:off x="5862708" y="5031653"/>
            <a:ext cx="0" cy="427483"/>
          </a:xfrm>
          <a:prstGeom prst="straightConnector1">
            <a:avLst/>
          </a:prstGeom>
          <a:ln w="38100">
            <a:solidFill>
              <a:srgbClr val="8D9A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6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Method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625904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6566493" y="2062725"/>
            <a:ext cx="6519832" cy="14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984" b="1" dirty="0">
                <a:solidFill>
                  <a:srgbClr val="6677F4"/>
                </a:solidFill>
              </a:rPr>
              <a:t>Motion network</a:t>
            </a:r>
          </a:p>
          <a:p>
            <a:pPr marL="314982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84" dirty="0"/>
              <a:t>Input : pair of consecutive frames </a:t>
            </a:r>
            <a:r>
              <a:rPr lang="ko-KR" altLang="en-US" sz="1984" dirty="0"/>
              <a:t>연속적인 프레임</a:t>
            </a:r>
            <a:endParaRPr lang="en-US" altLang="ko-KR" sz="1984" dirty="0"/>
          </a:p>
          <a:p>
            <a:pPr marL="818954" lvl="1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84" dirty="0"/>
              <a:t>4 channels = 3 RGB + predicted depth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B1720-C466-C311-256B-66288114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463" y="115980"/>
            <a:ext cx="5651340" cy="1683378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D1AB2-160A-7AB8-F1D7-C304C7883809}"/>
              </a:ext>
            </a:extLst>
          </p:cNvPr>
          <p:cNvSpPr txBox="1"/>
          <p:nvPr/>
        </p:nvSpPr>
        <p:spPr>
          <a:xfrm>
            <a:off x="1197326" y="2062725"/>
            <a:ext cx="5080170" cy="94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984" b="1" dirty="0">
                <a:solidFill>
                  <a:srgbClr val="6677F4"/>
                </a:solidFill>
              </a:rPr>
              <a:t>Depth network </a:t>
            </a:r>
          </a:p>
          <a:p>
            <a:pPr marL="314982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84" dirty="0"/>
              <a:t>Encoder-decoder architecture</a:t>
            </a:r>
            <a:endParaRPr lang="ko-KR" altLang="en-US" sz="1984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7044F8-5F00-BDA3-3925-72430CC1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83" y="3087119"/>
            <a:ext cx="4149385" cy="2808816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D9D60-4935-6DB7-2C68-8E646D805F56}"/>
              </a:ext>
            </a:extLst>
          </p:cNvPr>
          <p:cNvSpPr txBox="1"/>
          <p:nvPr/>
        </p:nvSpPr>
        <p:spPr>
          <a:xfrm>
            <a:off x="1004591" y="5942253"/>
            <a:ext cx="508017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Ref) Zhou, Tinghui, et al </a:t>
            </a:r>
          </a:p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“Unsupervised Learning of Depth and Ego-Motion from Video”</a:t>
            </a:r>
            <a:endParaRPr lang="ko-KR" altLang="en-US" sz="1323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2E1FA5-80C6-179B-F22A-B4D6E8C74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48" y="3697616"/>
            <a:ext cx="5974919" cy="2198319"/>
          </a:xfrm>
          <a:prstGeom prst="rect">
            <a:avLst/>
          </a:prstGeom>
          <a:ln w="28575">
            <a:solidFill>
              <a:srgbClr val="DBDFFD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8E78C4-5D04-54D4-5FD2-BEC37A7104DB}"/>
              </a:ext>
            </a:extLst>
          </p:cNvPr>
          <p:cNvSpPr txBox="1"/>
          <p:nvPr/>
        </p:nvSpPr>
        <p:spPr>
          <a:xfrm>
            <a:off x="6945355" y="5942252"/>
            <a:ext cx="6294362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Ref) Gordon, Ariel, et al. "Depth from videos in the wild: Unsupervised monocular depth learning from unknown cameras." </a:t>
            </a:r>
            <a:endParaRPr lang="ko-KR" altLang="en-US" sz="132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53DE29-1D2F-CD79-564C-4A768B31A19A}"/>
              </a:ext>
            </a:extLst>
          </p:cNvPr>
          <p:cNvSpPr txBox="1"/>
          <p:nvPr/>
        </p:nvSpPr>
        <p:spPr>
          <a:xfrm>
            <a:off x="594931" y="1531047"/>
            <a:ext cx="4411430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v"/>
            </a:pPr>
            <a:r>
              <a:rPr lang="en-US" altLang="ko-KR" sz="1984" b="1" dirty="0"/>
              <a:t>Depth and Motion Networks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4EBF0E-FAB0-E240-7C65-EC4883D7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</p:spTree>
    <p:extLst>
      <p:ext uri="{BB962C8B-B14F-4D97-AF65-F5344CB8AC3E}">
        <p14:creationId xmlns:p14="http://schemas.microsoft.com/office/powerpoint/2010/main" val="97286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94932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94931" y="1448321"/>
            <a:ext cx="2597108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v"/>
            </a:pPr>
            <a:r>
              <a:rPr lang="en-US" altLang="ko-KR" sz="1984" b="1" dirty="0"/>
              <a:t>Cityscapes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18D36A-C286-2B91-8B4E-10E36E26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23" y="1500935"/>
            <a:ext cx="8704929" cy="58570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63FDA84-87D2-65A9-A642-579CACF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</p:spTree>
    <p:extLst>
      <p:ext uri="{BB962C8B-B14F-4D97-AF65-F5344CB8AC3E}">
        <p14:creationId xmlns:p14="http://schemas.microsoft.com/office/powerpoint/2010/main" val="365320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94932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5E321E5-032B-93E4-A297-818136A7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3"/>
          <a:stretch/>
        </p:blipFill>
        <p:spPr>
          <a:xfrm>
            <a:off x="594931" y="1361088"/>
            <a:ext cx="7059872" cy="5884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02BBA-F8F6-CCD0-FB4C-59F161A253E3}"/>
              </a:ext>
            </a:extLst>
          </p:cNvPr>
          <p:cNvSpPr txBox="1"/>
          <p:nvPr/>
        </p:nvSpPr>
        <p:spPr>
          <a:xfrm>
            <a:off x="7654804" y="1748418"/>
            <a:ext cx="3721749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v"/>
            </a:pPr>
            <a:r>
              <a:rPr lang="en-US" altLang="ko-KR" sz="1984" b="1" dirty="0"/>
              <a:t>Waymo Open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9C556-6AA8-A3AD-6B96-ED31B3D141C5}"/>
              </a:ext>
            </a:extLst>
          </p:cNvPr>
          <p:cNvSpPr txBox="1"/>
          <p:nvPr/>
        </p:nvSpPr>
        <p:spPr>
          <a:xfrm>
            <a:off x="7654803" y="2225092"/>
            <a:ext cx="4865152" cy="408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This figure shows RGB images, depth maps, and the 2D-appearance flows projected from 3D motion maps on the Waymo Open Dataset. </a:t>
            </a:r>
          </a:p>
          <a:p>
            <a:pPr marL="314982" indent="-31498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Here, we </a:t>
            </a:r>
            <a:r>
              <a:rPr lang="en-US" altLang="ko-KR" sz="1764" dirty="0">
                <a:solidFill>
                  <a:srgbClr val="6677F4"/>
                </a:solidFill>
              </a:rPr>
              <a:t>colorize based on flow direction </a:t>
            </a:r>
            <a:r>
              <a:rPr lang="en-US" altLang="ko-KR" sz="1764" dirty="0"/>
              <a:t>with intensity corresponding to flow magnitude. </a:t>
            </a:r>
          </a:p>
          <a:p>
            <a:pPr marL="314982" indent="-31498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Using our depth and background motion estimate, we can derive </a:t>
            </a:r>
            <a:r>
              <a:rPr lang="en-US" altLang="ko-KR" sz="1764" dirty="0">
                <a:solidFill>
                  <a:srgbClr val="6677F4"/>
                </a:solidFill>
              </a:rPr>
              <a:t>2D appearance flow of static parts </a:t>
            </a:r>
            <a:r>
              <a:rPr lang="en-US" altLang="ko-KR" sz="1764" dirty="0"/>
              <a:t>of the scene (middle). </a:t>
            </a:r>
          </a:p>
          <a:p>
            <a:pPr marL="314982" indent="-31498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We can use the same procedure to visualize our </a:t>
            </a:r>
            <a:r>
              <a:rPr lang="en-US" altLang="ko-KR" sz="1764" dirty="0">
                <a:solidFill>
                  <a:srgbClr val="6677F4"/>
                </a:solidFill>
              </a:rPr>
              <a:t>object motion field and their global composite </a:t>
            </a:r>
            <a:r>
              <a:rPr lang="en-US" altLang="ko-KR" sz="1764" dirty="0"/>
              <a:t>(right), respectively.</a:t>
            </a:r>
            <a:endParaRPr lang="ko-KR" altLang="en-US" sz="1764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5576F36-949B-750A-1D63-E0DB74D0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</p:spTree>
    <p:extLst>
      <p:ext uri="{BB962C8B-B14F-4D97-AF65-F5344CB8AC3E}">
        <p14:creationId xmlns:p14="http://schemas.microsoft.com/office/powerpoint/2010/main" val="286134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Experiments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94932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FADDE-15F7-84C1-1DAC-5EEF7F41D20D}"/>
              </a:ext>
            </a:extLst>
          </p:cNvPr>
          <p:cNvSpPr txBox="1"/>
          <p:nvPr/>
        </p:nvSpPr>
        <p:spPr>
          <a:xfrm>
            <a:off x="594931" y="1694972"/>
            <a:ext cx="2597108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buFont typeface="Wingdings" panose="05000000000000000000" pitchFamily="2" charset="2"/>
              <a:buChar char="v"/>
            </a:pPr>
            <a:r>
              <a:rPr lang="en-US" altLang="ko-KR" sz="1984" b="1" dirty="0"/>
              <a:t>YouTube videos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4A004-7255-63B5-B917-7E81A01C7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"/>
          <a:stretch/>
        </p:blipFill>
        <p:spPr>
          <a:xfrm>
            <a:off x="4216761" y="1448321"/>
            <a:ext cx="7290790" cy="5904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A9269A-88F0-8E00-ABCD-8F15CD203049}"/>
              </a:ext>
            </a:extLst>
          </p:cNvPr>
          <p:cNvSpPr txBox="1"/>
          <p:nvPr/>
        </p:nvSpPr>
        <p:spPr>
          <a:xfrm>
            <a:off x="11365871" y="4824222"/>
            <a:ext cx="1918462" cy="44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6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76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A5043-403A-52B9-222D-6A0480A9939C}"/>
              </a:ext>
            </a:extLst>
          </p:cNvPr>
          <p:cNvSpPr txBox="1"/>
          <p:nvPr/>
        </p:nvSpPr>
        <p:spPr>
          <a:xfrm>
            <a:off x="11365871" y="6101926"/>
            <a:ext cx="1918462" cy="44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6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sz="176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scenes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C1921-9C4B-636E-091D-19D3167AE8EA}"/>
              </a:ext>
            </a:extLst>
          </p:cNvPr>
          <p:cNvSpPr txBox="1"/>
          <p:nvPr/>
        </p:nvSpPr>
        <p:spPr>
          <a:xfrm>
            <a:off x="594932" y="2153310"/>
            <a:ext cx="3904530" cy="289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/>
              <a:t>Hand-held monocular cameras by </a:t>
            </a:r>
            <a:r>
              <a:rPr lang="ko-KR" altLang="en-US" sz="1764" dirty="0"/>
              <a:t>다양한 환경에서 걷는 사람들</a:t>
            </a:r>
            <a:endParaRPr lang="en-US" altLang="ko-KR" sz="1764" dirty="0"/>
          </a:p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/>
              <a:t>Camera intrinsics </a:t>
            </a:r>
            <a:r>
              <a:rPr lang="ko-KR" altLang="en-US" sz="1764" dirty="0"/>
              <a:t>모름</a:t>
            </a:r>
            <a:endParaRPr lang="en-US" altLang="ko-KR" sz="1764" dirty="0"/>
          </a:p>
          <a:p>
            <a:pPr marL="818954" lvl="1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64" dirty="0"/>
              <a:t>동시에 </a:t>
            </a:r>
            <a:r>
              <a:rPr lang="en-US" altLang="ko-KR" sz="1764" dirty="0"/>
              <a:t>learn</a:t>
            </a:r>
          </a:p>
          <a:p>
            <a:pPr marL="818954" lvl="1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4 trainable variables</a:t>
            </a:r>
          </a:p>
          <a:p>
            <a:pPr marL="1322925" lvl="2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2 focal lengths</a:t>
            </a:r>
          </a:p>
          <a:p>
            <a:pPr marL="1322925" lvl="2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64" dirty="0"/>
              <a:t>2 optical centers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873FF3-905E-8AB9-15CA-3DD6CC72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</p:spTree>
    <p:extLst>
      <p:ext uri="{BB962C8B-B14F-4D97-AF65-F5344CB8AC3E}">
        <p14:creationId xmlns:p14="http://schemas.microsoft.com/office/powerpoint/2010/main" val="403600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Conclusion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6B7212-40A7-879D-B831-01402C9413DA}"/>
              </a:ext>
            </a:extLst>
          </p:cNvPr>
          <p:cNvCxnSpPr>
            <a:cxnSpLocks/>
          </p:cNvCxnSpPr>
          <p:nvPr/>
        </p:nvCxnSpPr>
        <p:spPr>
          <a:xfrm>
            <a:off x="594932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2717B4-BFC1-12CE-87E4-178DAB62DF4C}"/>
              </a:ext>
            </a:extLst>
          </p:cNvPr>
          <p:cNvSpPr/>
          <p:nvPr/>
        </p:nvSpPr>
        <p:spPr>
          <a:xfrm>
            <a:off x="625903" y="1940172"/>
            <a:ext cx="12187968" cy="20760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A novel </a:t>
            </a:r>
            <a:r>
              <a:rPr lang="en-US" altLang="ko-KR" sz="1764" b="1" dirty="0">
                <a:solidFill>
                  <a:schemeClr val="tx1"/>
                </a:solidFill>
              </a:rPr>
              <a:t>unsupervised method </a:t>
            </a:r>
            <a:r>
              <a:rPr lang="en-US" altLang="ko-KR" sz="1764" dirty="0">
                <a:solidFill>
                  <a:schemeClr val="tx1"/>
                </a:solidFill>
              </a:rPr>
              <a:t>for </a:t>
            </a:r>
            <a:r>
              <a:rPr lang="en-US" altLang="ko-KR" sz="1764" dirty="0">
                <a:solidFill>
                  <a:srgbClr val="8D9AF7"/>
                </a:solidFill>
              </a:rPr>
              <a:t>depth learning in highly dynamic scenes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동적인 장면들 </a:t>
            </a:r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depth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추정</a:t>
            </a:r>
            <a:endParaRPr lang="en-US" altLang="ko-KR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Jointly solves for 3D motion maps and depth maps</a:t>
            </a:r>
          </a:p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Train – </a:t>
            </a:r>
            <a:r>
              <a:rPr lang="en-US" altLang="ko-KR" sz="1764" dirty="0">
                <a:solidFill>
                  <a:srgbClr val="8D9AF7"/>
                </a:solidFill>
              </a:rPr>
              <a:t>unlabeled monocular videos </a:t>
            </a:r>
            <a:r>
              <a:rPr lang="en-US" altLang="ko-KR" sz="1764" dirty="0">
                <a:solidFill>
                  <a:schemeClr val="tx1"/>
                </a:solidFill>
              </a:rPr>
              <a:t>without requiring any auxiliary semantic information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보조 정보 없이</a:t>
            </a:r>
            <a:endParaRPr lang="en-US" altLang="ko-KR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Use end-to-end differentiable </a:t>
            </a:r>
            <a:r>
              <a:rPr lang="en-US" altLang="ko-KR" sz="1764" dirty="0">
                <a:solidFill>
                  <a:srgbClr val="ED6E3B"/>
                </a:solidFill>
              </a:rPr>
              <a:t>losses</a:t>
            </a:r>
            <a:r>
              <a:rPr lang="en-US" altLang="ko-KR" sz="1764" dirty="0">
                <a:solidFill>
                  <a:schemeClr val="tx1"/>
                </a:solidFill>
              </a:rPr>
              <a:t> - method is simple</a:t>
            </a: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b="1" dirty="0">
                <a:solidFill>
                  <a:srgbClr val="ED6E3B"/>
                </a:solidFill>
              </a:rPr>
              <a:t>Encourage photometric consistency, motion smoothness, motion sparsity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B4C1F8-22CF-64D8-9B8E-3E0D909A7138}"/>
              </a:ext>
            </a:extLst>
          </p:cNvPr>
          <p:cNvSpPr/>
          <p:nvPr/>
        </p:nvSpPr>
        <p:spPr>
          <a:xfrm>
            <a:off x="594931" y="4484153"/>
            <a:ext cx="12187968" cy="1261627"/>
          </a:xfrm>
          <a:prstGeom prst="roundRect">
            <a:avLst>
              <a:gd name="adj" fmla="val 0"/>
            </a:avLst>
          </a:prstGeom>
          <a:solidFill>
            <a:srgbClr val="DBDFF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Limitation  </a:t>
            </a: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Object rotation and deformation is not explicitly handled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물체 회전</a:t>
            </a:r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변형이 명확하게 처리되지 않음</a:t>
            </a:r>
            <a:endParaRPr lang="en-US" altLang="ko-KR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>
                <a:solidFill>
                  <a:schemeClr val="tx1"/>
                </a:solidFill>
              </a:rPr>
              <a:t>Camera movement needs to be present to receive learning signals </a:t>
            </a:r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움직임이 있어야 함</a:t>
            </a:r>
            <a:endParaRPr lang="en-US" altLang="ko-KR" sz="17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CD9DC0-C40B-7764-4DFD-3829553E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81" y="0"/>
            <a:ext cx="11523632" cy="298457"/>
          </a:xfrm>
        </p:spPr>
        <p:txBody>
          <a:bodyPr>
            <a:noAutofit/>
          </a:bodyPr>
          <a:lstStyle/>
          <a:p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Li,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Hanhan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, et al. "Unsupervised monocular depth learning in dynamic scenes." </a:t>
            </a:r>
            <a:r>
              <a:rPr lang="en-US" altLang="ko-KR" sz="1323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 preprint arXiv:2010.16404 (2020).</a:t>
            </a:r>
          </a:p>
        </p:txBody>
      </p:sp>
    </p:spTree>
    <p:extLst>
      <p:ext uri="{BB962C8B-B14F-4D97-AF65-F5344CB8AC3E}">
        <p14:creationId xmlns:p14="http://schemas.microsoft.com/office/powerpoint/2010/main" val="177333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0CBBF3-51D8-2F37-9AB6-8E49EFC3B513}"/>
              </a:ext>
            </a:extLst>
          </p:cNvPr>
          <p:cNvSpPr txBox="1"/>
          <p:nvPr/>
        </p:nvSpPr>
        <p:spPr>
          <a:xfrm>
            <a:off x="188654" y="196926"/>
            <a:ext cx="211106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43" b="1" dirty="0"/>
              <a:t>Waymo_resmof_1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B39414-96F8-BEF1-E560-E0B63C5A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97" y="4974667"/>
            <a:ext cx="4549746" cy="13073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2909FC-AE65-563B-DC67-7C818F35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105" y="4974667"/>
            <a:ext cx="4655475" cy="1323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4FEFD9-73CF-C3D2-E1B9-92D830946597}"/>
              </a:ext>
            </a:extLst>
          </p:cNvPr>
          <p:cNvSpPr txBox="1"/>
          <p:nvPr/>
        </p:nvSpPr>
        <p:spPr>
          <a:xfrm>
            <a:off x="188654" y="616132"/>
            <a:ext cx="4641640" cy="55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989" indent="-188989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2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Pretrained : models/waymo_ego_2/models/weights_3</a:t>
            </a:r>
          </a:p>
          <a:p>
            <a:pPr marL="188989" indent="-188989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motion_smooth_loss_weight</a:t>
            </a:r>
            <a:r>
              <a:rPr lang="en-US" altLang="ko-KR" sz="1102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= 1, </a:t>
            </a:r>
            <a:r>
              <a:rPr lang="en-US" altLang="ko-KR" sz="110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motion_sparsity_loss_weight</a:t>
            </a:r>
            <a:r>
              <a:rPr lang="en-US" altLang="ko-KR" sz="1102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=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8D4FD-F6C2-BDEF-E0E0-DB78880CE3D1}"/>
              </a:ext>
            </a:extLst>
          </p:cNvPr>
          <p:cNvSpPr txBox="1"/>
          <p:nvPr/>
        </p:nvSpPr>
        <p:spPr>
          <a:xfrm>
            <a:off x="6047916" y="7305225"/>
            <a:ext cx="7542876" cy="24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92" dirty="0">
                <a:solidFill>
                  <a:schemeClr val="bg1">
                    <a:lumMod val="50000"/>
                  </a:schemeClr>
                </a:solidFill>
              </a:rPr>
              <a:t>Parameter : </a:t>
            </a:r>
            <a:r>
              <a:rPr lang="ko-KR" altLang="en-US" sz="992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https://docs.google.com/spreadsheets/d/1BB3DqQBbx4_BGjdJdvIbb5q0v2kMcHN_oqVGjKkAgRk/edit?usp=sharing</a:t>
            </a:r>
            <a:endParaRPr lang="ko-KR" altLang="en-US" sz="992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4BEEACB-B2E1-7815-28CB-91FA99256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05" y="1482423"/>
            <a:ext cx="11764164" cy="30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3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45B3F3-EEB0-787B-5987-2DAE5EABC26D}"/>
              </a:ext>
            </a:extLst>
          </p:cNvPr>
          <p:cNvSpPr txBox="1"/>
          <p:nvPr/>
        </p:nvSpPr>
        <p:spPr>
          <a:xfrm>
            <a:off x="9050842" y="167993"/>
            <a:ext cx="4254362" cy="592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MODEL=</a:t>
            </a:r>
            <a:r>
              <a:rPr lang="ko-KR" altLang="en-US" sz="1157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/waymo_resmof_1/</a:t>
            </a:r>
            <a:r>
              <a:rPr lang="ko-KR" altLang="en-US" sz="1157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/weights_15</a:t>
            </a:r>
          </a:p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DS=../</a:t>
            </a:r>
            <a:r>
              <a:rPr lang="ko-KR" altLang="en-US" sz="1157" dirty="0" err="1">
                <a:solidFill>
                  <a:schemeClr val="bg1">
                    <a:lumMod val="50000"/>
                  </a:schemeClr>
                </a:solidFill>
              </a:rPr>
              <a:t>waymo_gendata</a:t>
            </a: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157" dirty="0" err="1">
                <a:solidFill>
                  <a:schemeClr val="bg1">
                    <a:lumMod val="50000"/>
                  </a:schemeClr>
                </a:solidFill>
              </a:rPr>
              <a:t>training</a:t>
            </a:r>
            <a:r>
              <a:rPr lang="ko-KR" altLang="en-US" sz="1157" dirty="0">
                <a:solidFill>
                  <a:schemeClr val="bg1">
                    <a:lumMod val="50000"/>
                  </a:schemeClr>
                </a:solidFill>
              </a:rPr>
              <a:t>/0/0050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E8E5FB-B49E-C623-05C9-D2B7F57A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842" y="883642"/>
            <a:ext cx="4176932" cy="6015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BD2756-2337-6115-A017-D292CA717FBC}"/>
              </a:ext>
            </a:extLst>
          </p:cNvPr>
          <p:cNvSpPr txBox="1"/>
          <p:nvPr/>
        </p:nvSpPr>
        <p:spPr>
          <a:xfrm>
            <a:off x="10031375" y="6899223"/>
            <a:ext cx="2101718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0000139.png</a:t>
            </a:r>
            <a:endParaRPr lang="ko-KR" altLang="en-US" sz="1323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402B6E-62B8-120C-3C21-653DF323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18" y="883642"/>
            <a:ext cx="4197539" cy="60155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66FA3A-703C-8323-0186-3BD04E21B74D}"/>
              </a:ext>
            </a:extLst>
          </p:cNvPr>
          <p:cNvSpPr txBox="1"/>
          <p:nvPr/>
        </p:nvSpPr>
        <p:spPr>
          <a:xfrm>
            <a:off x="5669027" y="6859348"/>
            <a:ext cx="2101718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0000043.png</a:t>
            </a:r>
            <a:endParaRPr lang="ko-KR" altLang="en-US" sz="132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2C672-095D-4383-7BB3-6D542AA7F4F8}"/>
              </a:ext>
            </a:extLst>
          </p:cNvPr>
          <p:cNvSpPr txBox="1"/>
          <p:nvPr/>
        </p:nvSpPr>
        <p:spPr>
          <a:xfrm>
            <a:off x="1000125" y="6859347"/>
            <a:ext cx="2101718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3" dirty="0">
                <a:solidFill>
                  <a:schemeClr val="bg1">
                    <a:lumMod val="50000"/>
                  </a:schemeClr>
                </a:solidFill>
              </a:rPr>
              <a:t>0000001.png</a:t>
            </a:r>
            <a:endParaRPr lang="ko-KR" altLang="en-US" sz="1323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4F4E00-CDC8-C130-DF33-B983FC8D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98" y="883641"/>
            <a:ext cx="4005733" cy="58992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6D5FBF-99BF-4AE5-2AF4-1293687EE30E}"/>
              </a:ext>
            </a:extLst>
          </p:cNvPr>
          <p:cNvSpPr txBox="1"/>
          <p:nvPr/>
        </p:nvSpPr>
        <p:spPr>
          <a:xfrm>
            <a:off x="188654" y="196926"/>
            <a:ext cx="211106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43" b="1" dirty="0"/>
              <a:t>Waymo_resmof_1</a:t>
            </a:r>
          </a:p>
        </p:txBody>
      </p:sp>
    </p:spTree>
    <p:extLst>
      <p:ext uri="{BB962C8B-B14F-4D97-AF65-F5344CB8AC3E}">
        <p14:creationId xmlns:p14="http://schemas.microsoft.com/office/powerpoint/2010/main" val="254004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FB65-C171-A017-3C8A-F806A63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b="1" dirty="0">
                <a:solidFill>
                  <a:srgbClr val="00306C"/>
                </a:solidFill>
                <a:latin typeface="Lato" panose="020B0604020202020204" pitchFamily="34" charset="0"/>
              </a:rPr>
              <a:t>SYNTHIA (</a:t>
            </a:r>
            <a:r>
              <a:rPr lang="en-US" altLang="ko-KR" sz="2400" b="1" dirty="0" err="1">
                <a:solidFill>
                  <a:srgbClr val="00306C"/>
                </a:solidFill>
                <a:latin typeface="Lato" panose="020B0604020202020204" pitchFamily="34" charset="0"/>
              </a:rPr>
              <a:t>SYNTHetic</a:t>
            </a:r>
            <a:r>
              <a:rPr lang="en-US" altLang="ko-KR" sz="2400" b="1" dirty="0">
                <a:solidFill>
                  <a:srgbClr val="00306C"/>
                </a:solidFill>
                <a:latin typeface="Lato" panose="020B0604020202020204" pitchFamily="34" charset="0"/>
              </a:rPr>
              <a:t> Collection of Imagery and Annotations)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6544F-FCB9-869D-11CC-84CDE157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44" y="1025411"/>
            <a:ext cx="12357087" cy="36375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The SYNTHIA dataset is a synthetic dataset that consists of </a:t>
            </a:r>
            <a:r>
              <a:rPr lang="en-US" altLang="ko-KR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9400 multi-viewpoint photo-realistic frames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rendered from a virtual city and comes with pixel-level semantic annotations for </a:t>
            </a:r>
            <a:r>
              <a:rPr lang="en-US" altLang="ko-KR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classes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altLang="ko-KR" dirty="0" err="1">
                <a:latin typeface="Roboto" panose="02000000000000000000" pitchFamily="2" charset="0"/>
                <a:ea typeface="Roboto" panose="02000000000000000000" pitchFamily="2" charset="0"/>
              </a:rPr>
              <a:t>misc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, sky, building, road, sidewalk, fence, vegetation, pole, car, sign, pedestrian, cyclist, lane-marking).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Each frame has resolution of </a:t>
            </a:r>
            <a:r>
              <a:rPr lang="en-US" altLang="ko-KR" u="sng" dirty="0">
                <a:latin typeface="Roboto" panose="02000000000000000000" pitchFamily="2" charset="0"/>
                <a:ea typeface="Roboto" panose="02000000000000000000" pitchFamily="2" charset="0"/>
              </a:rPr>
              <a:t>1280 × 960.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Scene diversity: European style town, modern city, highway and green areas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Variety of dynamic objects: cars, pedestrians and cyclists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ko-KR" altLang="en-US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seasons</a:t>
            </a:r>
            <a:r>
              <a:rPr lang="ko-KR" altLang="en-US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winter,</a:t>
            </a:r>
            <a:r>
              <a:rPr lang="ko-KR" alt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fall,</a:t>
            </a:r>
            <a:r>
              <a:rPr lang="ko-KR" alt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spring,</a:t>
            </a:r>
            <a:r>
              <a:rPr lang="ko-KR" alt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ko-KR" alt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summer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conditions and weather </a:t>
            </a: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dynamic lights and shadows, several day-time modes, rain mode and night mode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 groundtruth : individual instances for semantic segmentation (pixelwise annotations), depth, car ego-motion</a:t>
            </a:r>
            <a:endParaRPr lang="en-US" altLang="ko-KR" u="sn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9F3BD-FEAE-F557-F35C-7F7298364473}"/>
              </a:ext>
            </a:extLst>
          </p:cNvPr>
          <p:cNvSpPr txBox="1"/>
          <p:nvPr/>
        </p:nvSpPr>
        <p:spPr>
          <a:xfrm>
            <a:off x="8608470" y="411450"/>
            <a:ext cx="428996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07943"/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CVPR 2016</a:t>
            </a:r>
            <a:endParaRPr lang="ko-KR" altLang="en-US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6141D37-B052-509E-6205-46650EEE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0" y="4887206"/>
            <a:ext cx="10878091" cy="2261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F619CE-F651-5829-FC2C-66C7FCEC88C1}"/>
              </a:ext>
            </a:extLst>
          </p:cNvPr>
          <p:cNvSpPr txBox="1"/>
          <p:nvPr/>
        </p:nvSpPr>
        <p:spPr>
          <a:xfrm>
            <a:off x="5769294" y="7272314"/>
            <a:ext cx="7670304" cy="26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07943"/>
            <a:r>
              <a:rPr lang="ko-KR" altLang="en-US" sz="1102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https://openaccess.thecvf.com/content_cvpr_2016/papers/Ros_The_SYNTHIA_Dataset_CVPR_2016_paper.pdf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BEC02F-C652-88E6-DB7A-82E6F1D3C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068" y="1784234"/>
            <a:ext cx="2620529" cy="2043018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F261B038-8298-4D0E-B33D-CE90C8CB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2777" y="7006702"/>
            <a:ext cx="1446028" cy="402483"/>
          </a:xfrm>
        </p:spPr>
        <p:txBody>
          <a:bodyPr/>
          <a:lstStyle/>
          <a:p>
            <a:pPr defTabSz="914305"/>
            <a:fld id="{0BFBCFB9-84F9-4F0A-A45A-887618D0439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4305"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9AACA-CF79-0F87-4713-F347FEB6C0AD}"/>
              </a:ext>
            </a:extLst>
          </p:cNvPr>
          <p:cNvSpPr txBox="1"/>
          <p:nvPr/>
        </p:nvSpPr>
        <p:spPr>
          <a:xfrm>
            <a:off x="12898430" y="58944"/>
            <a:ext cx="48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hlinkClick r:id="rId5"/>
              </a:rPr>
              <a:t>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43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FB65-C171-A017-3C8A-F806A63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b="1" dirty="0">
                <a:solidFill>
                  <a:srgbClr val="00306C"/>
                </a:solidFill>
                <a:latin typeface="Lato" panose="020B0604020202020204" pitchFamily="34" charset="0"/>
              </a:rPr>
              <a:t>GTA5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6544F-FCB9-869D-11CC-84CDE157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44" y="1025411"/>
            <a:ext cx="7391369" cy="29244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The GTA5 dataset contains </a:t>
            </a:r>
            <a:r>
              <a:rPr lang="en-US" altLang="ko-KR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24,966 synthetic images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with pixel level semantic annotation. The images have been rendered using the open-world video game Grand Theft Auto 5 and are all from the car perspective in the streets of American-style virtual cities. (urban scenery of Los Angeles city)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Each frame has a resolution of </a:t>
            </a:r>
            <a:r>
              <a:rPr lang="en-US" altLang="ko-KR" u="sng" dirty="0">
                <a:latin typeface="Roboto" panose="02000000000000000000" pitchFamily="2" charset="0"/>
                <a:ea typeface="Roboto" panose="02000000000000000000" pitchFamily="2" charset="0"/>
              </a:rPr>
              <a:t>1914×1052 pixels.</a:t>
            </a:r>
            <a:endParaRPr lang="ko-KR" altLang="en-US" u="sng" dirty="0"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There are </a:t>
            </a:r>
            <a:r>
              <a:rPr lang="en-US" altLang="ko-KR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 semantic classes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which are compatible with the ones of Cityscapes dataset.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7AE99-98C1-C8BF-8A47-3AB9F38F4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9"/>
          <a:stretch/>
        </p:blipFill>
        <p:spPr>
          <a:xfrm>
            <a:off x="1299899" y="4709615"/>
            <a:ext cx="5862248" cy="2022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ED5F1-4468-50B7-E67F-3A86FCFE0D4F}"/>
              </a:ext>
            </a:extLst>
          </p:cNvPr>
          <p:cNvSpPr txBox="1"/>
          <p:nvPr/>
        </p:nvSpPr>
        <p:spPr>
          <a:xfrm>
            <a:off x="8608470" y="411450"/>
            <a:ext cx="428996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07943"/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ECCV 2016</a:t>
            </a:r>
            <a:endParaRPr lang="ko-KR" altLang="en-US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AA9F-113F-E1A2-3445-957582805EA9}"/>
              </a:ext>
            </a:extLst>
          </p:cNvPr>
          <p:cNvSpPr txBox="1"/>
          <p:nvPr/>
        </p:nvSpPr>
        <p:spPr>
          <a:xfrm>
            <a:off x="10146754" y="7115080"/>
            <a:ext cx="2892754" cy="26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07943"/>
            <a:r>
              <a:rPr lang="ko-KR" altLang="en-US" sz="1102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https://arxiv.org/pdf/1608.02192v1.pdf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AF0F43-0A5F-7C0C-310B-A19161C91FE0}"/>
              </a:ext>
            </a:extLst>
          </p:cNvPr>
          <p:cNvGrpSpPr/>
          <p:nvPr/>
        </p:nvGrpSpPr>
        <p:grpSpPr>
          <a:xfrm>
            <a:off x="9270580" y="948928"/>
            <a:ext cx="3415096" cy="2924638"/>
            <a:chOff x="7963571" y="930234"/>
            <a:chExt cx="3793596" cy="324877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3D85C21-F13B-8281-3A94-16B2AF62A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571" y="930234"/>
              <a:ext cx="3793596" cy="321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5B490-E01D-4A1D-9315-FA1CCAC5D9E0}"/>
                </a:ext>
              </a:extLst>
            </p:cNvPr>
            <p:cNvSpPr txBox="1"/>
            <p:nvPr/>
          </p:nvSpPr>
          <p:spPr>
            <a:xfrm>
              <a:off x="9313577" y="3905503"/>
              <a:ext cx="554227" cy="27351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007943"/>
              <a:r>
                <a:rPr lang="en-US" altLang="ko-KR" sz="1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GTA5</a:t>
              </a:r>
              <a:endPara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F0AEF2-AE2A-F5FC-E220-AF6B972E91C9}"/>
                </a:ext>
              </a:extLst>
            </p:cNvPr>
            <p:cNvSpPr txBox="1"/>
            <p:nvPr/>
          </p:nvSpPr>
          <p:spPr>
            <a:xfrm>
              <a:off x="10177839" y="3905121"/>
              <a:ext cx="1579328" cy="27351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007943"/>
              <a:r>
                <a:rPr lang="en-US" altLang="ko-KR" sz="1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Semantic label maps</a:t>
              </a:r>
              <a:endPara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7865AD-DC9E-0BD7-530A-D6594952E934}"/>
              </a:ext>
            </a:extLst>
          </p:cNvPr>
          <p:cNvSpPr txBox="1"/>
          <p:nvPr/>
        </p:nvSpPr>
        <p:spPr>
          <a:xfrm>
            <a:off x="1299898" y="4342240"/>
            <a:ext cx="6719711" cy="32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7943"/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Number of annotated pixels per class in dataset (color coding)</a:t>
            </a:r>
            <a:endParaRPr lang="ko-KR" altLang="en-US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613864D1-55D8-4819-B59D-A1B60A17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2777" y="7006702"/>
            <a:ext cx="1446028" cy="402483"/>
          </a:xfrm>
        </p:spPr>
        <p:txBody>
          <a:bodyPr/>
          <a:lstStyle/>
          <a:p>
            <a:pPr defTabSz="914305"/>
            <a:fld id="{0BFBCFB9-84F9-4F0A-A45A-887618D0439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4305"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446F93-77A9-9886-8ED6-7016E6B0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098" y="4027452"/>
            <a:ext cx="3727881" cy="2845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336AA-DBC2-2214-C689-5ACCD857DE0D}"/>
              </a:ext>
            </a:extLst>
          </p:cNvPr>
          <p:cNvSpPr txBox="1"/>
          <p:nvPr/>
        </p:nvSpPr>
        <p:spPr>
          <a:xfrm>
            <a:off x="12898430" y="58944"/>
            <a:ext cx="48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hlinkClick r:id="rId6"/>
              </a:rPr>
              <a:t>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6669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FB65-C171-A017-3C8A-F806A63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b="1" dirty="0">
                <a:solidFill>
                  <a:srgbClr val="00306C"/>
                </a:solidFill>
                <a:latin typeface="Lato" panose="020B0604020202020204" pitchFamily="34" charset="0"/>
              </a:rPr>
              <a:t>Virtual KITTI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6544F-FCB9-869D-11CC-84CDE157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44" y="1025411"/>
            <a:ext cx="12357087" cy="21747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Virtual KITTI is a </a:t>
            </a:r>
            <a:r>
              <a:rPr lang="en-US" altLang="ko-KR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photo-realistic synthetic video dataset</a:t>
            </a:r>
            <a:r>
              <a:rPr lang="en-US" altLang="ko-KR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designed to learn and evaluate computer vision models for several video understanding tasks: </a:t>
            </a:r>
            <a:r>
              <a:rPr lang="en-US" altLang="ko-KR" i="0" dirty="0">
                <a:solidFill>
                  <a:srgbClr val="3C60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object detection </a:t>
            </a:r>
            <a:r>
              <a:rPr lang="en-US" altLang="ko-KR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and multi-object tracking, scene-level and instance-level </a:t>
            </a:r>
            <a:r>
              <a:rPr lang="en-US" altLang="ko-KR" i="0" dirty="0">
                <a:solidFill>
                  <a:srgbClr val="3C60E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semantic segmentation</a:t>
            </a:r>
            <a:r>
              <a:rPr lang="en-US" altLang="ko-KR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optical flow, and depth estimation.</a:t>
            </a: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Virtual KITTI contains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50 high-resolution monocular videos 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altLang="ko-KR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21,260 frames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) generated from five different virtual worlds in urban settings under </a:t>
            </a:r>
            <a:r>
              <a:rPr lang="en-US" altLang="ko-KR" dirty="0">
                <a:solidFill>
                  <a:srgbClr val="3C60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 imaging and weather conditions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pic>
        <p:nvPicPr>
          <p:cNvPr id="1026" name="Picture 2" descr="Semantic segmentation ground truth image">
            <a:extLst>
              <a:ext uri="{FF2B5EF4-FFF2-40B4-BE49-F238E27FC236}">
                <a16:creationId xmlns:a16="http://schemas.microsoft.com/office/drawing/2014/main" id="{E3BD8A6D-6BB4-98C5-EC8C-EDF6C8D61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86" y="5319125"/>
            <a:ext cx="7768644" cy="148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337A2D-BDCC-C545-5E13-130AC3984186}"/>
              </a:ext>
            </a:extLst>
          </p:cNvPr>
          <p:cNvSpPr txBox="1"/>
          <p:nvPr/>
        </p:nvSpPr>
        <p:spPr>
          <a:xfrm>
            <a:off x="5129786" y="4928330"/>
            <a:ext cx="7588356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943"/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Semantic and Instance-level Segmentation GT</a:t>
            </a:r>
            <a:endParaRPr lang="ko-KR" altLang="en-US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C21C2-0A62-F03F-A4F5-381BA25F09CE}"/>
              </a:ext>
            </a:extLst>
          </p:cNvPr>
          <p:cNvSpPr txBox="1"/>
          <p:nvPr/>
        </p:nvSpPr>
        <p:spPr>
          <a:xfrm>
            <a:off x="661287" y="7104085"/>
            <a:ext cx="2761639" cy="26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7943"/>
            <a:r>
              <a:rPr lang="en-US" altLang="ko-KR" sz="1102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https://arxiv.org/pdf/1605.06457.pdf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D3EAB-12E5-82ED-52E2-AAA05D8F5C57}"/>
              </a:ext>
            </a:extLst>
          </p:cNvPr>
          <p:cNvSpPr txBox="1"/>
          <p:nvPr/>
        </p:nvSpPr>
        <p:spPr>
          <a:xfrm>
            <a:off x="7178794" y="6802229"/>
            <a:ext cx="5719636" cy="26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07943"/>
            <a:r>
              <a:rPr lang="en-US" altLang="ko-KR" sz="1102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https://europe.naverlabs.com/research/computer-vision/proxy-virtual-worlds-vkitti-1/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5CFACD-02F7-3CDE-F52E-D48994F2DD0B}"/>
              </a:ext>
            </a:extLst>
          </p:cNvPr>
          <p:cNvGrpSpPr/>
          <p:nvPr/>
        </p:nvGrpSpPr>
        <p:grpSpPr>
          <a:xfrm>
            <a:off x="661287" y="3277110"/>
            <a:ext cx="4217757" cy="3826974"/>
            <a:chOff x="698807" y="3092605"/>
            <a:chExt cx="3571779" cy="324084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07572B7-CCDE-AF5B-2377-B5DF6A83A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07" y="3092605"/>
              <a:ext cx="3571779" cy="3240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1B8346-537A-0A59-5A43-B03D7A67ADC2}"/>
                </a:ext>
              </a:extLst>
            </p:cNvPr>
            <p:cNvSpPr txBox="1"/>
            <p:nvPr/>
          </p:nvSpPr>
          <p:spPr>
            <a:xfrm>
              <a:off x="3782284" y="3092605"/>
              <a:ext cx="488301" cy="25059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007943"/>
              <a:r>
                <a:rPr lang="en-US" altLang="ko-KR" sz="1323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KITTI</a:t>
              </a:r>
              <a:endParaRPr lang="ko-KR" altLang="en-US" sz="132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7B83C0-678D-048A-C58B-70EDD415130F}"/>
                </a:ext>
              </a:extLst>
            </p:cNvPr>
            <p:cNvSpPr txBox="1"/>
            <p:nvPr/>
          </p:nvSpPr>
          <p:spPr>
            <a:xfrm>
              <a:off x="3296506" y="4177765"/>
              <a:ext cx="968500" cy="25059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 defTabSz="1007943"/>
              <a:r>
                <a:rPr lang="en-US" altLang="ko-KR" sz="1323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Virtual KITTI</a:t>
              </a:r>
              <a:endParaRPr lang="ko-KR" altLang="en-US" sz="132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88AE95-727F-355A-4157-967FB1E220C5}"/>
                </a:ext>
              </a:extLst>
            </p:cNvPr>
            <p:cNvSpPr txBox="1"/>
            <p:nvPr/>
          </p:nvSpPr>
          <p:spPr>
            <a:xfrm>
              <a:off x="2078429" y="6085197"/>
              <a:ext cx="986811" cy="22898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 defTabSz="1007943"/>
              <a:r>
                <a:rPr lang="en-US" altLang="ko-KR" sz="1157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Segmentation </a:t>
              </a:r>
              <a:endParaRPr lang="ko-KR" altLang="en-US" sz="1157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2EA581-C33E-0DBD-FECF-ED0683711A4A}"/>
              </a:ext>
            </a:extLst>
          </p:cNvPr>
          <p:cNvSpPr txBox="1"/>
          <p:nvPr/>
        </p:nvSpPr>
        <p:spPr>
          <a:xfrm>
            <a:off x="8608470" y="411450"/>
            <a:ext cx="428996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07943"/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CVPR 2016</a:t>
            </a:r>
            <a:endParaRPr lang="ko-KR" altLang="en-US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46C24-BF28-31D0-AD4C-275157DBF61F}"/>
              </a:ext>
            </a:extLst>
          </p:cNvPr>
          <p:cNvSpPr txBox="1"/>
          <p:nvPr/>
        </p:nvSpPr>
        <p:spPr>
          <a:xfrm>
            <a:off x="4998984" y="3277111"/>
            <a:ext cx="6198497" cy="11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 defTabSz="100794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4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 frame has resolution of around </a:t>
            </a:r>
            <a:r>
              <a:rPr lang="en-US" altLang="ko-KR" sz="1543" u="sng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1242 × 375.</a:t>
            </a:r>
            <a:endParaRPr lang="ko-KR" altLang="en-US" sz="1543" u="sng" dirty="0">
              <a:solidFill>
                <a:prstClr val="black"/>
              </a:solidFill>
              <a:latin typeface="Roboto" panose="02000000000000000000" pitchFamily="2" charset="0"/>
              <a:ea typeface="맑은 고딕" panose="020B0503020000020004" pitchFamily="50" charset="-127"/>
            </a:endParaRPr>
          </a:p>
          <a:p>
            <a:pPr marL="314982" indent="-314982" defTabSz="100794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43" dirty="0">
                <a:solidFill>
                  <a:srgbClr val="F967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 Semantic category </a:t>
            </a:r>
            <a:r>
              <a:rPr lang="en-US" altLang="ko-KR" sz="1543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Building, Car, GuardRail, Misc, Pole, Road, Sky, Terrain, TrafficLight, TrafficSign, Tree, Truck, Van, Vegetation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329241-2D9C-03BC-F243-C24016E99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512" y="3235588"/>
            <a:ext cx="2043293" cy="1590505"/>
          </a:xfrm>
          <a:prstGeom prst="rect">
            <a:avLst/>
          </a:prstGeom>
        </p:spPr>
      </p:pic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FBFF8A09-4F3A-4213-B896-F36810DF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2777" y="7006702"/>
            <a:ext cx="1446028" cy="402483"/>
          </a:xfrm>
        </p:spPr>
        <p:txBody>
          <a:bodyPr/>
          <a:lstStyle/>
          <a:p>
            <a:pPr defTabSz="914305"/>
            <a:fld id="{0BFBCFB9-84F9-4F0A-A45A-887618D0439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4305"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719C-517E-C6F2-B26F-CB8EAF98D47B}"/>
              </a:ext>
            </a:extLst>
          </p:cNvPr>
          <p:cNvSpPr txBox="1"/>
          <p:nvPr/>
        </p:nvSpPr>
        <p:spPr>
          <a:xfrm>
            <a:off x="12435840" y="58944"/>
            <a:ext cx="943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hlinkClick r:id="rId6"/>
              </a:rPr>
              <a:t>link1</a:t>
            </a:r>
            <a:r>
              <a:rPr lang="en-US" altLang="ko-KR" sz="1100" dirty="0"/>
              <a:t>, </a:t>
            </a:r>
            <a:r>
              <a:rPr lang="en-US" altLang="ko-KR" sz="1100" dirty="0">
                <a:hlinkClick r:id="rId7"/>
              </a:rPr>
              <a:t>link2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51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0901B-896B-F124-6EFD-ABAB7AFD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00306C"/>
                </a:solidFill>
              </a:rPr>
              <a:t>Domain Adaptation</a:t>
            </a:r>
            <a:endParaRPr lang="ko-KR" altLang="en-US" sz="2400" b="1" dirty="0">
              <a:solidFill>
                <a:srgbClr val="00306C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711D9-F696-BC20-ADC1-496361BA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3" y="1025411"/>
            <a:ext cx="5230968" cy="2098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도메인이 다르지만 관련이 있는 새로운 영역</a:t>
            </a:r>
            <a:r>
              <a:rPr lang="en-US" altLang="ko-KR" sz="1600" dirty="0"/>
              <a:t>(distribution)</a:t>
            </a:r>
            <a:r>
              <a:rPr lang="ko-KR" altLang="en-US" sz="1600" dirty="0"/>
              <a:t>에 기존 영역의 정보를 적응시키는 것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Source dataset (</a:t>
            </a:r>
            <a:r>
              <a:rPr lang="ko-KR" altLang="en-US" sz="1600" dirty="0"/>
              <a:t>가상 </a:t>
            </a:r>
            <a:r>
              <a:rPr lang="en-US" altLang="ko-KR" sz="1600" dirty="0"/>
              <a:t>dataset)</a:t>
            </a:r>
            <a:r>
              <a:rPr lang="ko-KR" altLang="en-US" sz="1600" dirty="0"/>
              <a:t> 으로 학습했던 모델이 </a:t>
            </a:r>
            <a:r>
              <a:rPr lang="en-US" altLang="ko-KR" sz="1600" dirty="0"/>
              <a:t>target dataset (</a:t>
            </a:r>
            <a:r>
              <a:rPr lang="ko-KR" altLang="en-US" sz="1600" dirty="0"/>
              <a:t>실제 </a:t>
            </a:r>
            <a:r>
              <a:rPr lang="en-US" altLang="ko-KR" sz="1600" dirty="0"/>
              <a:t>dataset) </a:t>
            </a:r>
            <a:r>
              <a:rPr lang="ko-KR" altLang="en-US" sz="1600" dirty="0"/>
              <a:t>에서도 잘 적응하도록 함</a:t>
            </a:r>
            <a:endParaRPr lang="en-US" altLang="ko-KR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3F3E69-DDD0-41B7-6234-8BF75B0C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754" y="3454275"/>
            <a:ext cx="4686521" cy="305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0934B-5718-FAFB-1234-96380D740101}"/>
              </a:ext>
            </a:extLst>
          </p:cNvPr>
          <p:cNvSpPr txBox="1"/>
          <p:nvPr/>
        </p:nvSpPr>
        <p:spPr>
          <a:xfrm>
            <a:off x="541182" y="3509044"/>
            <a:ext cx="7334007" cy="3203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 defTabSz="1007943">
              <a:lnSpc>
                <a:spcPct val="150000"/>
              </a:lnSpc>
              <a:spcBef>
                <a:spcPts val="1102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543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Unsupervised Domain Adaptation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(UDA) 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종류</a:t>
            </a:r>
            <a:endParaRPr lang="en-US" altLang="ko-KR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55957" lvl="1" indent="-251986" defTabSz="1007943">
              <a:lnSpc>
                <a:spcPct val="15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43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Adversarial training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target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distribution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source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유사하도록 학습을 진행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(Source 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쪽에서 학습한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feature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들을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target domain condition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옮겨주겠다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 </a:t>
            </a:r>
          </a:p>
          <a:p>
            <a:pPr marL="755957" lvl="1" indent="-251986" defTabSz="1007943">
              <a:lnSpc>
                <a:spcPct val="15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43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Generative network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target image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source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유사하게 만들어서 학습</a:t>
            </a:r>
            <a:endParaRPr lang="en-US" altLang="ko-KR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55957" lvl="1" indent="-251986" defTabSz="1007943">
              <a:lnSpc>
                <a:spcPct val="15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43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Self-training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: unlabeled data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위해서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pseudo-labels 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생성해서 학습하는 방법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스스로 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GT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만들어서 기반으로 학습</a:t>
            </a:r>
            <a:endParaRPr lang="en-US" altLang="ko-KR" sz="1543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55957" lvl="1" indent="-251986" defTabSz="1007943">
              <a:lnSpc>
                <a:spcPct val="15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Entropy minimization : ADVENT</a:t>
            </a:r>
            <a:r>
              <a:rPr lang="ko-KR" altLang="en-US" sz="154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사용한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7ECEB-813F-CCA5-56F2-5C4C5D2F1F3E}"/>
              </a:ext>
            </a:extLst>
          </p:cNvPr>
          <p:cNvSpPr txBox="1"/>
          <p:nvPr/>
        </p:nvSpPr>
        <p:spPr>
          <a:xfrm>
            <a:off x="8327627" y="6507015"/>
            <a:ext cx="4744772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23" dirty="0">
                <a:solidFill>
                  <a:srgbClr val="757575"/>
                </a:solidFill>
                <a:latin typeface="sohne"/>
              </a:rPr>
              <a:t>Synthetic Image Example for image segmentation ( ECCV 2020 Domain Adaptation for Visual Applications Tutorial part 1, 9 page)</a:t>
            </a:r>
            <a:endParaRPr lang="ko-KR" altLang="en-US" sz="1323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B33761-FAF1-E0C9-D5F0-16C8AF9B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76" y="350638"/>
            <a:ext cx="5846099" cy="29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9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C396DE0-EF52-F4D1-39C8-7C0EFF9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" y="375566"/>
            <a:ext cx="12357087" cy="496388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solidFill>
                  <a:srgbClr val="00306C"/>
                </a:solidFill>
              </a:rPr>
              <a:t>Domain adaptation</a:t>
            </a:r>
            <a:r>
              <a:rPr lang="ko-KR" altLang="en-US" sz="2800" b="1" dirty="0">
                <a:solidFill>
                  <a:srgbClr val="00306C"/>
                </a:solidFill>
              </a:rPr>
              <a:t>에서 가장 많이 활용하는 </a:t>
            </a:r>
            <a:r>
              <a:rPr lang="en-US" altLang="ko-KR" sz="2800" b="1" dirty="0">
                <a:solidFill>
                  <a:srgbClr val="00306C"/>
                </a:solidFill>
              </a:rPr>
              <a:t>semantic segmentation </a:t>
            </a:r>
            <a:r>
              <a:rPr lang="ko-KR" altLang="en-US" sz="2800" b="1" dirty="0">
                <a:solidFill>
                  <a:srgbClr val="00306C"/>
                </a:solidFill>
              </a:rPr>
              <a:t>네트워크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8963C11-698A-D172-C5AA-4F632A2B5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44" y="1143619"/>
            <a:ext cx="1999489" cy="5830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764" b="1" dirty="0"/>
              <a:t>DeepLab-v2</a:t>
            </a:r>
            <a:endParaRPr lang="ko-KR" altLang="en-US" sz="1764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D3ACF-30A4-B414-6340-55D73943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6" y="2001646"/>
            <a:ext cx="7959332" cy="34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61A65-9DF3-36D8-5082-6A915C9BAF36}"/>
              </a:ext>
            </a:extLst>
          </p:cNvPr>
          <p:cNvSpPr txBox="1"/>
          <p:nvPr/>
        </p:nvSpPr>
        <p:spPr>
          <a:xfrm>
            <a:off x="9271474" y="5133382"/>
            <a:ext cx="3298257" cy="617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989" indent="-18898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13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ko-KR" altLang="ko-KR" sz="1213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ulti-scale</a:t>
            </a:r>
            <a:r>
              <a:rPr lang="ko-KR" altLang="ko-KR" sz="1213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ko-KR" sz="1213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context를</a:t>
            </a:r>
            <a:r>
              <a:rPr lang="ko-KR" altLang="ko-KR" sz="1213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적용하기 위한 </a:t>
            </a:r>
            <a:r>
              <a:rPr lang="ko-KR" altLang="ko-KR" sz="1213" b="1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Atrous</a:t>
            </a:r>
            <a:r>
              <a:rPr lang="ko-KR" altLang="ko-KR" sz="1213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13" b="1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Sp</a:t>
            </a:r>
            <a:r>
              <a:rPr lang="ko-KR" altLang="ko-KR" sz="1213" b="1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atial</a:t>
            </a:r>
            <a:r>
              <a:rPr lang="ko-KR" altLang="ko-KR" sz="1213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ko-KR" sz="1213" b="1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Pyramid</a:t>
            </a:r>
            <a:r>
              <a:rPr lang="ko-KR" altLang="ko-KR" sz="1213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ko-KR" sz="1213" b="1" dirty="0" err="1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Pooling</a:t>
            </a:r>
            <a:r>
              <a:rPr lang="ko-KR" altLang="ko-KR" sz="1213" b="1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(ASPP)</a:t>
            </a:r>
            <a:endParaRPr lang="en-US" altLang="ko-KR" sz="1213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F406AF6-3C4E-29CF-E4B4-1703DB0A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7" y="2856110"/>
            <a:ext cx="3532844" cy="23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2DC0C4D-5F1B-5ABB-A02A-7BC50650D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7" y="1098097"/>
            <a:ext cx="2685785" cy="18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C76E25-6D42-8E2B-EC27-63D203648956}"/>
              </a:ext>
            </a:extLst>
          </p:cNvPr>
          <p:cNvSpPr txBox="1"/>
          <p:nvPr/>
        </p:nvSpPr>
        <p:spPr>
          <a:xfrm>
            <a:off x="395320" y="5632719"/>
            <a:ext cx="9214043" cy="117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DCNN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을 통해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1/8 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크기의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coarse score-map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을 구하고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,</a:t>
            </a:r>
          </a:p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이것을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bi-linear interpolation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을 통해 원영상 크기로 확대를 시킨다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Bilinear interpolation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을 통해 얻어진 결과는 각 픽셀 위치에서의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label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에 대한 확률이 되며 이것은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CRF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의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unary term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에 해당이 된다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188989" indent="-1889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최종적으로 모든 픽셀 위치에서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pairwise term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까지 고려한 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CRF </a:t>
            </a:r>
            <a:r>
              <a:rPr lang="ko-KR" altLang="en-US" sz="1213" dirty="0" err="1">
                <a:solidFill>
                  <a:srgbClr val="333333"/>
                </a:solidFill>
                <a:latin typeface="Helvetica Neue"/>
              </a:rPr>
              <a:t>후보정</a:t>
            </a:r>
            <a:r>
              <a:rPr lang="ko-KR" altLang="en-US" sz="1213" dirty="0">
                <a:solidFill>
                  <a:srgbClr val="333333"/>
                </a:solidFill>
                <a:latin typeface="Helvetica Neue"/>
              </a:rPr>
              <a:t> 작업을 해주면 최종적인 출력 결과를 얻을 수 있다</a:t>
            </a:r>
            <a:r>
              <a:rPr lang="en-US" altLang="ko-KR" sz="1213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D7D4A-2A49-112C-7A85-AFF1897E9B3B}"/>
              </a:ext>
            </a:extLst>
          </p:cNvPr>
          <p:cNvSpPr txBox="1"/>
          <p:nvPr/>
        </p:nvSpPr>
        <p:spPr>
          <a:xfrm>
            <a:off x="11722671" y="1330839"/>
            <a:ext cx="1231947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323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 Atrous </a:t>
            </a:r>
          </a:p>
          <a:p>
            <a:pPr algn="l"/>
            <a:r>
              <a:rPr lang="en-US" altLang="ko-KR" sz="1323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Convolution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4596EA-C128-1C27-0D6D-E7477A01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31" y="5987898"/>
            <a:ext cx="2947913" cy="14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7ECE31-378E-434B-9123-C1E2F3AADE59}"/>
              </a:ext>
            </a:extLst>
          </p:cNvPr>
          <p:cNvSpPr/>
          <p:nvPr/>
        </p:nvSpPr>
        <p:spPr>
          <a:xfrm>
            <a:off x="5372100" y="4732020"/>
            <a:ext cx="5715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20E8B-AEBB-47CB-A45B-4BCA7B85547C}"/>
              </a:ext>
            </a:extLst>
          </p:cNvPr>
          <p:cNvSpPr/>
          <p:nvPr/>
        </p:nvSpPr>
        <p:spPr>
          <a:xfrm>
            <a:off x="6136956" y="4728437"/>
            <a:ext cx="766763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64D22E1A-5345-4C59-8C23-42F985D9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2777" y="7006702"/>
            <a:ext cx="1446028" cy="402483"/>
          </a:xfrm>
        </p:spPr>
        <p:txBody>
          <a:bodyPr/>
          <a:lstStyle/>
          <a:p>
            <a:pPr defTabSz="914305"/>
            <a:fld id="{0BFBCFB9-84F9-4F0A-A45A-887618D0439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4305"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26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FC6EC-1D9F-BD09-E693-16663270B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656" y="2679690"/>
            <a:ext cx="5790463" cy="1648819"/>
          </a:xfrm>
          <a:ln w="28575">
            <a:solidFill>
              <a:srgbClr val="8D9AF7">
                <a:alpha val="60000"/>
              </a:srgb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altLang="ko-KR" sz="4409" b="1" dirty="0"/>
              <a:t>Depth Learning</a:t>
            </a:r>
            <a:endParaRPr lang="ko-KR" altLang="en-US" sz="4409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8797D-7F82-F771-AFE9-6BC2D758F841}"/>
              </a:ext>
            </a:extLst>
          </p:cNvPr>
          <p:cNvSpPr txBox="1"/>
          <p:nvPr/>
        </p:nvSpPr>
        <p:spPr>
          <a:xfrm>
            <a:off x="2285621" y="4328509"/>
            <a:ext cx="886853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5" b="1" dirty="0"/>
              <a:t>Unsupervised Monocular Depth Learning in Dynamic Scenes</a:t>
            </a:r>
          </a:p>
          <a:p>
            <a:pPr algn="ctr">
              <a:lnSpc>
                <a:spcPct val="150000"/>
              </a:lnSpc>
            </a:pPr>
            <a:r>
              <a:rPr lang="en-US" altLang="ko-KR" sz="154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Li, </a:t>
            </a:r>
            <a:r>
              <a:rPr lang="en-US" altLang="ko-KR" sz="1543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Hanhan</a:t>
            </a:r>
            <a:r>
              <a:rPr lang="en-US" altLang="ko-KR" sz="154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et al. </a:t>
            </a:r>
            <a:r>
              <a:rPr lang="en-US" altLang="ko-KR" sz="1543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1543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preprint arXiv:2010.16404</a:t>
            </a:r>
            <a:r>
              <a:rPr lang="en-US" altLang="ko-KR" sz="1543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 (2020).</a:t>
            </a:r>
            <a:endParaRPr lang="en-US" altLang="ko-KR" sz="1543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5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Introduction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99FE3-67D6-A5A7-2939-D57D6D722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" t="864" r="508"/>
          <a:stretch/>
        </p:blipFill>
        <p:spPr>
          <a:xfrm>
            <a:off x="625903" y="3391306"/>
            <a:ext cx="7936879" cy="315056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B85BB-02F3-B5F6-F6E5-0A974E56173A}"/>
              </a:ext>
            </a:extLst>
          </p:cNvPr>
          <p:cNvSpPr txBox="1"/>
          <p:nvPr/>
        </p:nvSpPr>
        <p:spPr>
          <a:xfrm>
            <a:off x="796899" y="2713749"/>
            <a:ext cx="1416887" cy="363818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4" b="1" dirty="0">
                <a:solidFill>
                  <a:srgbClr val="F18D65"/>
                </a:solidFill>
              </a:rPr>
              <a:t>Depth map</a:t>
            </a:r>
            <a:endParaRPr lang="ko-KR" altLang="en-US" sz="1764" b="1" dirty="0">
              <a:solidFill>
                <a:srgbClr val="F18D6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031FC-AAD8-D07C-7C7D-F4E621085325}"/>
              </a:ext>
            </a:extLst>
          </p:cNvPr>
          <p:cNvSpPr txBox="1"/>
          <p:nvPr/>
        </p:nvSpPr>
        <p:spPr>
          <a:xfrm>
            <a:off x="625903" y="1489378"/>
            <a:ext cx="12187968" cy="920008"/>
          </a:xfrm>
          <a:prstGeom prst="rect">
            <a:avLst/>
          </a:prstGeom>
          <a:solidFill>
            <a:srgbClr val="DBDFFD">
              <a:alpha val="6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764" dirty="0"/>
              <a:t>⇒ </a:t>
            </a:r>
            <a:r>
              <a:rPr lang="en-US" altLang="ko-KR" sz="1764" dirty="0"/>
              <a:t>A method for learning jointly </a:t>
            </a:r>
            <a:r>
              <a:rPr lang="en-US" altLang="ko-KR" sz="1764" b="1" dirty="0"/>
              <a:t>depth</a:t>
            </a:r>
            <a:r>
              <a:rPr lang="en-US" altLang="ko-KR" sz="1764" dirty="0"/>
              <a:t>, </a:t>
            </a:r>
            <a:r>
              <a:rPr lang="en-US" altLang="ko-KR" sz="1764" b="1" dirty="0"/>
              <a:t>ego-motion</a:t>
            </a:r>
            <a:r>
              <a:rPr lang="en-US" altLang="ko-KR" sz="1764" dirty="0"/>
              <a:t> and a </a:t>
            </a:r>
            <a:r>
              <a:rPr lang="en-US" altLang="ko-KR" sz="1764" b="1" dirty="0"/>
              <a:t>dense object motion map </a:t>
            </a:r>
            <a:r>
              <a:rPr lang="en-US" altLang="ko-KR" sz="1764" dirty="0"/>
              <a:t>in 3D from </a:t>
            </a:r>
            <a:r>
              <a:rPr lang="en-US" altLang="ko-KR" sz="1764" dirty="0">
                <a:solidFill>
                  <a:srgbClr val="5165F9"/>
                </a:solidFill>
              </a:rPr>
              <a:t>monocular</a:t>
            </a:r>
            <a:r>
              <a:rPr lang="en-US" altLang="ko-KR" sz="1764" dirty="0"/>
              <a:t> only</a:t>
            </a:r>
          </a:p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/>
              <a:t>Novel regularization method for the residual translation fields (based</a:t>
            </a:r>
            <a:r>
              <a:rPr lang="ko-KR" altLang="en-US" sz="1764" dirty="0"/>
              <a:t> </a:t>
            </a:r>
            <a:r>
              <a:rPr lang="en-US" altLang="ko-KR" sz="1764" dirty="0"/>
              <a:t>on</a:t>
            </a:r>
            <a:r>
              <a:rPr lang="ko-KR" altLang="en-US" sz="1764" dirty="0"/>
              <a:t> </a:t>
            </a:r>
            <a:r>
              <a:rPr lang="en-US" altLang="ko-KR" sz="1764" dirty="0"/>
              <a:t>1/2 norm)</a:t>
            </a:r>
            <a:endParaRPr lang="ko-KR" altLang="en-US" sz="1764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A7FCF-C9EE-DA9C-2972-2CAFA320B658}"/>
              </a:ext>
            </a:extLst>
          </p:cNvPr>
          <p:cNvSpPr txBox="1"/>
          <p:nvPr/>
        </p:nvSpPr>
        <p:spPr>
          <a:xfrm>
            <a:off x="3236969" y="2713749"/>
            <a:ext cx="5034331" cy="363818"/>
          </a:xfrm>
          <a:prstGeom prst="rect">
            <a:avLst/>
          </a:prstGeom>
          <a:solidFill>
            <a:srgbClr val="FBE5D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764" b="1" dirty="0">
                <a:solidFill>
                  <a:srgbClr val="F18D65"/>
                </a:solidFill>
              </a:rPr>
              <a:t>Deep network </a:t>
            </a:r>
            <a:r>
              <a:rPr lang="ko-KR" altLang="en-US" sz="1764" dirty="0"/>
              <a:t>→ </a:t>
            </a:r>
            <a:r>
              <a:rPr lang="en-US" altLang="ko-KR" sz="1764" dirty="0"/>
              <a:t>a dense 3D translation field </a:t>
            </a:r>
            <a:endParaRPr lang="ko-KR" altLang="en-US" sz="1764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76C3-7492-FDDD-A911-B7233834B073}"/>
              </a:ext>
            </a:extLst>
          </p:cNvPr>
          <p:cNvSpPr txBox="1"/>
          <p:nvPr/>
        </p:nvSpPr>
        <p:spPr>
          <a:xfrm>
            <a:off x="8156228" y="2631885"/>
            <a:ext cx="4626669" cy="5672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14982" indent="-314982">
              <a:buFont typeface="맑은 고딕" panose="020B0503020000020004" pitchFamily="50" charset="-127"/>
              <a:buChar char="→"/>
            </a:pPr>
            <a:r>
              <a:rPr lang="en-US" altLang="ko-KR" sz="154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translation : camera (ego-motion)</a:t>
            </a:r>
          </a:p>
          <a:p>
            <a:pPr marL="314982" indent="-314982">
              <a:buFont typeface="맑은 고딕" panose="020B0503020000020004" pitchFamily="50" charset="-127"/>
              <a:buChar char="→"/>
            </a:pPr>
            <a:r>
              <a:rPr lang="en-US" altLang="ko-KR" sz="154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translation field</a:t>
            </a:r>
            <a:endParaRPr lang="ko-KR" altLang="en-US" sz="154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35E199-2E03-3E74-780C-04CEA9F59B48}"/>
              </a:ext>
            </a:extLst>
          </p:cNvPr>
          <p:cNvCxnSpPr>
            <a:cxnSpLocks/>
          </p:cNvCxnSpPr>
          <p:nvPr/>
        </p:nvCxnSpPr>
        <p:spPr>
          <a:xfrm>
            <a:off x="1544073" y="3048170"/>
            <a:ext cx="0" cy="454653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4E7C41-863B-544C-5889-386DFD2A8A8F}"/>
              </a:ext>
            </a:extLst>
          </p:cNvPr>
          <p:cNvCxnSpPr>
            <a:cxnSpLocks/>
          </p:cNvCxnSpPr>
          <p:nvPr/>
        </p:nvCxnSpPr>
        <p:spPr>
          <a:xfrm>
            <a:off x="4588292" y="3071309"/>
            <a:ext cx="451668" cy="431513"/>
          </a:xfrm>
          <a:prstGeom prst="line">
            <a:avLst/>
          </a:prstGeom>
          <a:ln w="38100" cap="rnd">
            <a:solidFill>
              <a:srgbClr val="F18D6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702412-CE07-11D1-8977-2F5881549B4A}"/>
              </a:ext>
            </a:extLst>
          </p:cNvPr>
          <p:cNvSpPr/>
          <p:nvPr/>
        </p:nvSpPr>
        <p:spPr>
          <a:xfrm>
            <a:off x="8743224" y="3502822"/>
            <a:ext cx="4070647" cy="3252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43" dirty="0">
                <a:solidFill>
                  <a:schemeClr val="tx1"/>
                </a:solidFill>
              </a:rPr>
              <a:t>Significant amount of </a:t>
            </a:r>
            <a:r>
              <a:rPr lang="en-US" altLang="ko-KR" sz="1543" b="1" dirty="0">
                <a:solidFill>
                  <a:schemeClr val="tx1"/>
                </a:solidFill>
              </a:rPr>
              <a:t>regularization</a:t>
            </a: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43" dirty="0">
                <a:solidFill>
                  <a:schemeClr val="tx1"/>
                </a:solidFill>
              </a:rPr>
              <a:t>Regularizing sufficiently</a:t>
            </a:r>
            <a:r>
              <a:rPr lang="en-US" altLang="ko-KR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충분히</a:t>
            </a:r>
            <a:r>
              <a:rPr lang="en-US" altLang="ko-KR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818954" lvl="1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43" dirty="0">
                <a:solidFill>
                  <a:schemeClr val="tx1"/>
                </a:solidFill>
              </a:rPr>
              <a:t>Preserving the ability of model</a:t>
            </a:r>
            <a:br>
              <a:rPr lang="en-US" altLang="ko-KR" sz="1543" dirty="0">
                <a:solidFill>
                  <a:schemeClr val="tx1"/>
                </a:solidFill>
              </a:rPr>
            </a:br>
            <a:r>
              <a:rPr lang="ko-KR" altLang="en-US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모델의 능력 보존</a:t>
            </a:r>
            <a:endParaRPr lang="en-US" altLang="ko-KR" sz="1543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14982" indent="-314982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543" dirty="0">
                <a:solidFill>
                  <a:schemeClr val="tx1"/>
                </a:solidFill>
              </a:rPr>
              <a:t>Nature of </a:t>
            </a:r>
            <a:r>
              <a:rPr lang="en-US" altLang="ko-KR" sz="1543" dirty="0">
                <a:solidFill>
                  <a:srgbClr val="8D9AF7"/>
                </a:solidFill>
              </a:rPr>
              <a:t>residual translation fields</a:t>
            </a:r>
          </a:p>
          <a:p>
            <a:pPr marL="818954" lvl="1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43" dirty="0">
                <a:solidFill>
                  <a:schemeClr val="tx1"/>
                </a:solidFill>
              </a:rPr>
              <a:t>They are </a:t>
            </a:r>
            <a:r>
              <a:rPr lang="en-US" altLang="ko-KR" sz="1543" b="1" dirty="0">
                <a:solidFill>
                  <a:schemeClr val="tx1"/>
                </a:solidFill>
              </a:rPr>
              <a:t>sparse</a:t>
            </a:r>
            <a:r>
              <a:rPr lang="en-US" altLang="ko-KR" sz="1543" dirty="0">
                <a:solidFill>
                  <a:schemeClr val="tx1"/>
                </a:solidFill>
              </a:rPr>
              <a:t> </a:t>
            </a:r>
            <a:r>
              <a:rPr lang="ko-KR" altLang="en-US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희소하다</a:t>
            </a:r>
            <a:br>
              <a:rPr lang="en-US" altLang="ko-KR" sz="1543" dirty="0">
                <a:solidFill>
                  <a:schemeClr val="tx1"/>
                </a:solidFill>
              </a:rPr>
            </a:br>
            <a:r>
              <a:rPr lang="en-US" altLang="ko-KR" sz="1543" dirty="0">
                <a:solidFill>
                  <a:schemeClr val="tx1"/>
                </a:solidFill>
              </a:rPr>
              <a:t>– </a:t>
            </a:r>
            <a:r>
              <a:rPr lang="ko-KR" altLang="en-US" sz="1543" dirty="0">
                <a:solidFill>
                  <a:schemeClr val="tx1"/>
                </a:solidFill>
              </a:rPr>
              <a:t>대부분 </a:t>
            </a:r>
            <a:r>
              <a:rPr lang="en-US" altLang="ko-KR" sz="1543" dirty="0">
                <a:solidFill>
                  <a:schemeClr val="tx1"/>
                </a:solidFill>
              </a:rPr>
              <a:t>background / static </a:t>
            </a:r>
            <a:r>
              <a:rPr lang="ko-KR" altLang="en-US" sz="1543" dirty="0">
                <a:solidFill>
                  <a:schemeClr val="tx1"/>
                </a:solidFill>
              </a:rPr>
              <a:t>물체</a:t>
            </a:r>
            <a:endParaRPr lang="en-US" altLang="ko-KR" sz="1543" dirty="0">
              <a:solidFill>
                <a:schemeClr val="tx1"/>
              </a:solidFill>
            </a:endParaRPr>
          </a:p>
          <a:p>
            <a:pPr marL="818954" lvl="1" indent="-3149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43" dirty="0">
                <a:solidFill>
                  <a:schemeClr val="tx1"/>
                </a:solidFill>
              </a:rPr>
              <a:t>Tend to be </a:t>
            </a:r>
            <a:r>
              <a:rPr lang="en-US" altLang="ko-KR" sz="1543" b="1" dirty="0">
                <a:solidFill>
                  <a:schemeClr val="tx1"/>
                </a:solidFill>
              </a:rPr>
              <a:t>constant</a:t>
            </a:r>
            <a:r>
              <a:rPr lang="en-US" altLang="ko-KR" sz="1543" dirty="0">
                <a:solidFill>
                  <a:schemeClr val="tx1"/>
                </a:solidFill>
              </a:rPr>
              <a:t> </a:t>
            </a:r>
            <a:r>
              <a:rPr lang="ko-KR" altLang="en-US" sz="154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일정하다</a:t>
            </a:r>
            <a:br>
              <a:rPr lang="en-US" altLang="ko-KR" sz="1543" dirty="0">
                <a:solidFill>
                  <a:schemeClr val="tx1"/>
                </a:solidFill>
              </a:rPr>
            </a:br>
            <a:r>
              <a:rPr lang="en-US" altLang="ko-KR" sz="1543" dirty="0">
                <a:solidFill>
                  <a:schemeClr val="tx1"/>
                </a:solidFill>
              </a:rPr>
              <a:t>– rigid moving object in 3D space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C45B0E-6A69-0C32-B911-C2C77B5AB44F}"/>
              </a:ext>
            </a:extLst>
          </p:cNvPr>
          <p:cNvCxnSpPr>
            <a:cxnSpLocks/>
          </p:cNvCxnSpPr>
          <p:nvPr/>
        </p:nvCxnSpPr>
        <p:spPr>
          <a:xfrm>
            <a:off x="625904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E3CE71F-2555-82AD-99F2-625860AA311F}"/>
              </a:ext>
            </a:extLst>
          </p:cNvPr>
          <p:cNvSpPr txBox="1">
            <a:spLocks/>
          </p:cNvSpPr>
          <p:nvPr/>
        </p:nvSpPr>
        <p:spPr>
          <a:xfrm>
            <a:off x="-16081" y="0"/>
            <a:ext cx="11523632" cy="29845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23">
                <a:solidFill>
                  <a:schemeClr val="bg1">
                    <a:lumMod val="50000"/>
                  </a:schemeClr>
                </a:solidFill>
              </a:rPr>
              <a:t>Li, Hanhan, et al. "Unsupervised monocular depth learning in dynamic scenes." arXiv preprint arXiv:2010.16404 (2020).</a:t>
            </a:r>
            <a:endParaRPr lang="en-US" altLang="ko-KR" sz="1323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6A7BE8-DA0E-E598-1132-9B432BA49502}"/>
              </a:ext>
            </a:extLst>
          </p:cNvPr>
          <p:cNvSpPr txBox="1"/>
          <p:nvPr/>
        </p:nvSpPr>
        <p:spPr>
          <a:xfrm>
            <a:off x="594931" y="710773"/>
            <a:ext cx="5899491" cy="535788"/>
          </a:xfrm>
          <a:prstGeom prst="roundRect">
            <a:avLst>
              <a:gd name="adj" fmla="val 0"/>
            </a:avLst>
          </a:prstGeom>
          <a:noFill/>
          <a:ln w="44450" cap="rnd">
            <a:noFill/>
          </a:ln>
        </p:spPr>
        <p:txBody>
          <a:bodyPr wrap="square" rtlCol="0">
            <a:spAutoFit/>
          </a:bodyPr>
          <a:lstStyle/>
          <a:p>
            <a:pPr marL="377979" indent="-377979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05" b="1" dirty="0"/>
              <a:t>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EC5BE-A65B-A8BD-81B5-5FFB8EA9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1" y="1421548"/>
            <a:ext cx="6300868" cy="4093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835CE-6FE1-D0EE-0093-BAE9680A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793" y="2457500"/>
            <a:ext cx="5876078" cy="4547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0C3F-5CAD-A6E4-35D5-17EC1B7D6118}"/>
              </a:ext>
            </a:extLst>
          </p:cNvPr>
          <p:cNvSpPr txBox="1"/>
          <p:nvPr/>
        </p:nvSpPr>
        <p:spPr>
          <a:xfrm>
            <a:off x="6999738" y="1500071"/>
            <a:ext cx="5814133" cy="8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Cityscapes, KITTI, Waymo, YouTube</a:t>
            </a:r>
          </a:p>
          <a:p>
            <a:pPr>
              <a:lnSpc>
                <a:spcPct val="150000"/>
              </a:lnSpc>
            </a:pPr>
            <a:r>
              <a:rPr lang="en-US" altLang="ko-KR" sz="1764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Qualitative results – depth &amp; 3D object motion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9B0B-9BCF-B5DE-05E6-C851425D99B4}"/>
              </a:ext>
            </a:extLst>
          </p:cNvPr>
          <p:cNvSpPr txBox="1"/>
          <p:nvPr/>
        </p:nvSpPr>
        <p:spPr>
          <a:xfrm>
            <a:off x="594930" y="5733929"/>
            <a:ext cx="6269967" cy="1261627"/>
          </a:xfrm>
          <a:prstGeom prst="rect">
            <a:avLst/>
          </a:prstGeom>
          <a:solidFill>
            <a:srgbClr val="DBDFFD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/>
              <a:t>Not need to segment out objects (motion</a:t>
            </a:r>
            <a:r>
              <a:rPr lang="ko-KR" altLang="en-US" sz="1764" dirty="0"/>
              <a:t> 추정위해</a:t>
            </a:r>
            <a:r>
              <a:rPr lang="en-US" altLang="ko-KR" sz="1764" dirty="0"/>
              <a:t>)</a:t>
            </a:r>
          </a:p>
          <a:p>
            <a:pPr marL="314982" indent="-31498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64" dirty="0"/>
              <a:t>Not</a:t>
            </a:r>
            <a:r>
              <a:rPr lang="ko-KR" altLang="en-US" sz="1764" dirty="0"/>
              <a:t> </a:t>
            </a:r>
            <a:r>
              <a:rPr lang="en-US" altLang="ko-KR" sz="1764" dirty="0"/>
              <a:t>assume stereo data </a:t>
            </a:r>
          </a:p>
          <a:p>
            <a:pPr marL="818954" lvl="1" indent="-314982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764" dirty="0"/>
              <a:t>Directly regularizes motion in 3D </a:t>
            </a:r>
            <a:r>
              <a:rPr lang="ko-KR" altLang="en-US" sz="1764" dirty="0"/>
              <a:t>→ 정확도 향상</a:t>
            </a:r>
            <a:endParaRPr lang="en-US" altLang="ko-KR" sz="1764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5394B7-1305-8EE6-B8E7-D7E35525F00A}"/>
              </a:ext>
            </a:extLst>
          </p:cNvPr>
          <p:cNvCxnSpPr>
            <a:cxnSpLocks/>
          </p:cNvCxnSpPr>
          <p:nvPr/>
        </p:nvCxnSpPr>
        <p:spPr>
          <a:xfrm>
            <a:off x="625904" y="1308474"/>
            <a:ext cx="12187968" cy="0"/>
          </a:xfrm>
          <a:prstGeom prst="line">
            <a:avLst/>
          </a:prstGeom>
          <a:ln w="15875">
            <a:solidFill>
              <a:srgbClr val="8D9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4F3E64C-1580-2E4E-FBC9-2465519011D8}"/>
              </a:ext>
            </a:extLst>
          </p:cNvPr>
          <p:cNvSpPr txBox="1">
            <a:spLocks/>
          </p:cNvSpPr>
          <p:nvPr/>
        </p:nvSpPr>
        <p:spPr>
          <a:xfrm>
            <a:off x="-16081" y="0"/>
            <a:ext cx="11523632" cy="29845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23">
                <a:solidFill>
                  <a:schemeClr val="bg1">
                    <a:lumMod val="50000"/>
                  </a:schemeClr>
                </a:solidFill>
              </a:rPr>
              <a:t>Li, Hanhan, et al. "Unsupervised monocular depth learning in dynamic scenes." arXiv preprint arXiv:2010.16404 (2020).</a:t>
            </a:r>
            <a:endParaRPr lang="en-US" altLang="ko-KR" sz="1323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11916</TotalTime>
  <Words>1924</Words>
  <Application>Microsoft Office PowerPoint</Application>
  <PresentationFormat>사용자 지정</PresentationFormat>
  <Paragraphs>223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Helvetica Neue</vt:lpstr>
      <vt:lpstr>HY견고딕</vt:lpstr>
      <vt:lpstr>Noto Sans KR</vt:lpstr>
      <vt:lpstr>sohne</vt:lpstr>
      <vt:lpstr>Malgun Gothic</vt:lpstr>
      <vt:lpstr>Malgun Gothic</vt:lpstr>
      <vt:lpstr>Arial</vt:lpstr>
      <vt:lpstr>Cambria Math</vt:lpstr>
      <vt:lpstr>Lato</vt:lpstr>
      <vt:lpstr>Open Sans</vt:lpstr>
      <vt:lpstr>Roboto</vt:lpstr>
      <vt:lpstr>Symbol</vt:lpstr>
      <vt:lpstr>Wingdings</vt:lpstr>
      <vt:lpstr>Office 테마</vt:lpstr>
      <vt:lpstr>1_Office 테마</vt:lpstr>
      <vt:lpstr>221013 랩세미나</vt:lpstr>
      <vt:lpstr>SYNTHIA (SYNTHetic Collection of Imagery and Annotations)</vt:lpstr>
      <vt:lpstr>GTA5</vt:lpstr>
      <vt:lpstr>Virtual KITTI</vt:lpstr>
      <vt:lpstr>Domain Adaptation</vt:lpstr>
      <vt:lpstr>Domain adaptation에서 가장 많이 활용하는 semantic segmentation 네트워크 </vt:lpstr>
      <vt:lpstr>Depth Learning</vt:lpstr>
      <vt:lpstr>PowerPoint 프레젠테이션</vt:lpstr>
      <vt:lpstr>PowerPoint 프레젠테이션</vt:lpstr>
      <vt:lpstr>Unsupervised Monocular Depth Learning in Dynamic Scenes</vt:lpstr>
      <vt:lpstr>Li, Hanhan, et al. "Unsupervised monocular depth learning in dynamic scenes." arXiv preprint arXiv:2010.16404 (2020).</vt:lpstr>
      <vt:lpstr>Li, Hanhan, et al. "Unsupervised monocular depth learning in dynamic scenes." arXiv preprint arXiv:2010.16404 (2020).</vt:lpstr>
      <vt:lpstr>Li, Hanhan, et al. "Unsupervised monocular depth learning in dynamic scenes." arXiv preprint arXiv:2010.16404 (2020).</vt:lpstr>
      <vt:lpstr>Li, Hanhan, et al. "Unsupervised monocular depth learning in dynamic scenes." arXiv preprint arXiv:2010.16404 (2020).</vt:lpstr>
      <vt:lpstr>Li, Hanhan, et al. "Unsupervised monocular depth learning in dynamic scenes." arXiv preprint arXiv:2010.16404 (2020).</vt:lpstr>
      <vt:lpstr>Li, Hanhan, et al. "Unsupervised monocular depth learning in dynamic scenes." arXiv preprint arXiv:2010.16404 (2020).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 에너지AI트랙/</cp:lastModifiedBy>
  <cp:revision>1062</cp:revision>
  <dcterms:created xsi:type="dcterms:W3CDTF">2021-07-29T02:42:21Z</dcterms:created>
  <dcterms:modified xsi:type="dcterms:W3CDTF">2022-10-13T11:28:24Z</dcterms:modified>
  <cp:version/>
</cp:coreProperties>
</file>